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5"/>
  </p:notesMasterIdLst>
  <p:sldIdLst>
    <p:sldId id="284" r:id="rId5"/>
    <p:sldId id="286" r:id="rId6"/>
    <p:sldId id="287" r:id="rId7"/>
    <p:sldId id="285" r:id="rId8"/>
    <p:sldId id="261" r:id="rId9"/>
    <p:sldId id="262" r:id="rId10"/>
    <p:sldId id="290" r:id="rId11"/>
    <p:sldId id="294" r:id="rId12"/>
    <p:sldId id="295" r:id="rId13"/>
    <p:sldId id="296"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528" userDrawn="1">
          <p15:clr>
            <a:srgbClr val="A4A3A4"/>
          </p15:clr>
        </p15:guide>
        <p15:guide id="2" pos="6216" userDrawn="1">
          <p15:clr>
            <a:srgbClr val="A4A3A4"/>
          </p15:clr>
        </p15:guide>
        <p15:guide id="3" pos="1440" userDrawn="1">
          <p15:clr>
            <a:srgbClr val="A4A3A4"/>
          </p15:clr>
        </p15:guide>
        <p15:guide id="4" orient="horz" pos="2352" userDrawn="1">
          <p15:clr>
            <a:srgbClr val="A4A3A4"/>
          </p15:clr>
        </p15:guide>
        <p15:guide id="5" orient="horz" pos="936" userDrawn="1">
          <p15:clr>
            <a:srgbClr val="A4A3A4"/>
          </p15:clr>
        </p15:guide>
        <p15:guide id="6" pos="3840" userDrawn="1">
          <p15:clr>
            <a:srgbClr val="A4A3A4"/>
          </p15:clr>
        </p15:guide>
        <p15:guide id="7" orient="horz" pos="3144"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82828"/>
    <a:srgbClr val="E9C46A"/>
    <a:srgbClr val="97EFD3"/>
    <a:srgbClr val="F15574"/>
    <a:srgbClr val="F4EBE8"/>
    <a:srgbClr val="ECC4BF"/>
    <a:srgbClr val="C9ABA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15" autoAdjust="0"/>
    <p:restoredTop sz="94899" autoAdjust="0"/>
  </p:normalViewPr>
  <p:slideViewPr>
    <p:cSldViewPr snapToGrid="0" snapToObjects="1" showGuides="1">
      <p:cViewPr varScale="1">
        <p:scale>
          <a:sx n="66" d="100"/>
          <a:sy n="66" d="100"/>
        </p:scale>
        <p:origin x="72" y="701"/>
      </p:cViewPr>
      <p:guideLst>
        <p:guide orient="horz" pos="528"/>
        <p:guide pos="6216"/>
        <p:guide pos="1440"/>
        <p:guide orient="horz" pos="2352"/>
        <p:guide orient="horz" pos="936"/>
        <p:guide pos="3840"/>
        <p:guide orient="horz" pos="3144"/>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20"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238102F-BFA3-4357-9FA0-3A064E6F1B5A}" type="datetimeFigureOut">
              <a:rPr lang="en-US" smtClean="0"/>
              <a:t>12/5/2023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80D3DFC-11A7-4DDF-8AEE-A5ACE051EBF3}" type="slidenum">
              <a:rPr lang="en-US" smtClean="0"/>
              <a:t>‹#›</a:t>
            </a:fld>
            <a:endParaRPr lang="en-US" dirty="0"/>
          </a:p>
        </p:txBody>
      </p:sp>
    </p:spTree>
    <p:extLst>
      <p:ext uri="{BB962C8B-B14F-4D97-AF65-F5344CB8AC3E}">
        <p14:creationId xmlns:p14="http://schemas.microsoft.com/office/powerpoint/2010/main" val="24030090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8" name="Google Shape;327;p33">
            <a:extLst>
              <a:ext uri="{FF2B5EF4-FFF2-40B4-BE49-F238E27FC236}">
                <a16:creationId xmlns:a16="http://schemas.microsoft.com/office/drawing/2014/main" id="{E09AA4F6-9CBF-53A8-8FE8-0BAB0E7DC989}"/>
              </a:ext>
            </a:extLst>
          </p:cNvPr>
          <p:cNvSpPr/>
          <p:nvPr userDrawn="1"/>
        </p:nvSpPr>
        <p:spPr>
          <a:xfrm>
            <a:off x="1062566" y="1161412"/>
            <a:ext cx="10221119" cy="4831742"/>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10" name="Google Shape;328;p33">
            <a:extLst>
              <a:ext uri="{FF2B5EF4-FFF2-40B4-BE49-F238E27FC236}">
                <a16:creationId xmlns:a16="http://schemas.microsoft.com/office/drawing/2014/main" id="{CBE4E0BD-29C0-46EA-4A2D-401DD12AEC12}"/>
              </a:ext>
            </a:extLst>
          </p:cNvPr>
          <p:cNvSpPr/>
          <p:nvPr userDrawn="1"/>
        </p:nvSpPr>
        <p:spPr>
          <a:xfrm>
            <a:off x="858371" y="800100"/>
            <a:ext cx="10221119" cy="4953001"/>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D27EDEC9-86BE-FDB1-3BAE-F5FF0934CA0A}"/>
              </a:ext>
            </a:extLst>
          </p:cNvPr>
          <p:cNvSpPr>
            <a:spLocks noGrp="1"/>
          </p:cNvSpPr>
          <p:nvPr>
            <p:ph type="ctrTitle"/>
          </p:nvPr>
        </p:nvSpPr>
        <p:spPr>
          <a:xfrm>
            <a:off x="1463040" y="2240280"/>
            <a:ext cx="4873752" cy="1709928"/>
          </a:xfrm>
        </p:spPr>
        <p:txBody>
          <a:bodyPr anchor="b">
            <a:noAutofit/>
          </a:bodyPr>
          <a:lstStyle>
            <a:lvl1pPr marL="0" indent="0" algn="l">
              <a:lnSpc>
                <a:spcPct val="90000"/>
              </a:lnSpc>
              <a:defRPr sz="6000"/>
            </a:lvl1pPr>
          </a:lstStyle>
          <a:p>
            <a:r>
              <a:rPr lang="en-US" noProof="0"/>
              <a:t>Click to edit Master title style</a:t>
            </a:r>
          </a:p>
        </p:txBody>
      </p:sp>
      <p:sp>
        <p:nvSpPr>
          <p:cNvPr id="3" name="Subtitle 2">
            <a:extLst>
              <a:ext uri="{FF2B5EF4-FFF2-40B4-BE49-F238E27FC236}">
                <a16:creationId xmlns:a16="http://schemas.microsoft.com/office/drawing/2014/main" id="{61EF6069-AEE4-3455-508E-4B9EE30F0CB8}"/>
              </a:ext>
            </a:extLst>
          </p:cNvPr>
          <p:cNvSpPr>
            <a:spLocks noGrp="1"/>
          </p:cNvSpPr>
          <p:nvPr>
            <p:ph type="subTitle" idx="1"/>
          </p:nvPr>
        </p:nvSpPr>
        <p:spPr>
          <a:xfrm>
            <a:off x="1463040" y="4014216"/>
            <a:ext cx="4873752" cy="630936"/>
          </a:xfrm>
        </p:spPr>
        <p:txBody>
          <a:bodyPr>
            <a:noAutofit/>
          </a:bodyPr>
          <a:lstStyle>
            <a:lvl1pPr marL="54864" indent="0" algn="l">
              <a:lnSpc>
                <a:spcPct val="120000"/>
              </a:lnSpc>
              <a:spcBef>
                <a:spcPts val="0"/>
              </a:spcBef>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15" name="Picture Placeholder 13">
            <a:extLst>
              <a:ext uri="{FF2B5EF4-FFF2-40B4-BE49-F238E27FC236}">
                <a16:creationId xmlns:a16="http://schemas.microsoft.com/office/drawing/2014/main" id="{BEF410E3-CEC7-640A-C8FD-08419E6C3300}"/>
              </a:ext>
            </a:extLst>
          </p:cNvPr>
          <p:cNvSpPr>
            <a:spLocks noGrp="1"/>
          </p:cNvSpPr>
          <p:nvPr>
            <p:ph type="pic" sz="quarter" idx="10"/>
          </p:nvPr>
        </p:nvSpPr>
        <p:spPr>
          <a:xfrm>
            <a:off x="7246779" y="812292"/>
            <a:ext cx="3834628" cy="4928616"/>
          </a:xfr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lgn="ctr">
              <a:buNone/>
              <a:defRPr lang="en-US" sz="1800">
                <a:solidFill>
                  <a:schemeClr val="tx1"/>
                </a:solidFill>
              </a:defRPr>
            </a:lvl1pPr>
          </a:lstStyle>
          <a:p>
            <a:pPr marL="0" lvl="0" algn="ctr"/>
            <a:r>
              <a:rPr lang="en-US" noProof="0"/>
              <a:t>Click icon to add picture</a:t>
            </a:r>
          </a:p>
        </p:txBody>
      </p:sp>
    </p:spTree>
    <p:extLst>
      <p:ext uri="{BB962C8B-B14F-4D97-AF65-F5344CB8AC3E}">
        <p14:creationId xmlns:p14="http://schemas.microsoft.com/office/powerpoint/2010/main" val="37975914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imeline">
    <p:bg>
      <p:bgPr>
        <a:solidFill>
          <a:schemeClr val="accent3"/>
        </a:solidFill>
        <a:effectLst/>
      </p:bgPr>
    </p:bg>
    <p:spTree>
      <p:nvGrpSpPr>
        <p:cNvPr id="1" name=""/>
        <p:cNvGrpSpPr/>
        <p:nvPr/>
      </p:nvGrpSpPr>
      <p:grpSpPr>
        <a:xfrm>
          <a:off x="0" y="0"/>
          <a:ext cx="0" cy="0"/>
          <a:chOff x="0" y="0"/>
          <a:chExt cx="0" cy="0"/>
        </a:xfrm>
      </p:grpSpPr>
      <p:sp>
        <p:nvSpPr>
          <p:cNvPr id="8" name="Google Shape;1251;p56">
            <a:extLst>
              <a:ext uri="{FF2B5EF4-FFF2-40B4-BE49-F238E27FC236}">
                <a16:creationId xmlns:a16="http://schemas.microsoft.com/office/drawing/2014/main" id="{5240ABBF-9F6E-51C2-3600-798F3A8C4868}"/>
              </a:ext>
            </a:extLst>
          </p:cNvPr>
          <p:cNvSpPr/>
          <p:nvPr userDrawn="1"/>
        </p:nvSpPr>
        <p:spPr>
          <a:xfrm>
            <a:off x="547230" y="1944086"/>
            <a:ext cx="2529083" cy="2529083"/>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0" name="Google Shape;1251;p56">
            <a:extLst>
              <a:ext uri="{FF2B5EF4-FFF2-40B4-BE49-F238E27FC236}">
                <a16:creationId xmlns:a16="http://schemas.microsoft.com/office/drawing/2014/main" id="{724FD7F3-2232-7463-6613-3EF2344BD063}"/>
              </a:ext>
            </a:extLst>
          </p:cNvPr>
          <p:cNvSpPr/>
          <p:nvPr userDrawn="1"/>
        </p:nvSpPr>
        <p:spPr>
          <a:xfrm>
            <a:off x="4922989" y="1946963"/>
            <a:ext cx="2529083" cy="2529083"/>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2" name="Google Shape;1251;p56">
            <a:extLst>
              <a:ext uri="{FF2B5EF4-FFF2-40B4-BE49-F238E27FC236}">
                <a16:creationId xmlns:a16="http://schemas.microsoft.com/office/drawing/2014/main" id="{234E24BE-6EC9-C62B-1B5F-EBE5C279EF38}"/>
              </a:ext>
            </a:extLst>
          </p:cNvPr>
          <p:cNvSpPr/>
          <p:nvPr userDrawn="1"/>
        </p:nvSpPr>
        <p:spPr>
          <a:xfrm>
            <a:off x="9225456" y="1924776"/>
            <a:ext cx="2529083" cy="2529083"/>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4" name="Google Shape;1251;p56">
            <a:extLst>
              <a:ext uri="{FF2B5EF4-FFF2-40B4-BE49-F238E27FC236}">
                <a16:creationId xmlns:a16="http://schemas.microsoft.com/office/drawing/2014/main" id="{F4987345-5BC3-6B09-35D1-118625B93B26}"/>
              </a:ext>
            </a:extLst>
          </p:cNvPr>
          <p:cNvSpPr/>
          <p:nvPr userDrawn="1"/>
        </p:nvSpPr>
        <p:spPr>
          <a:xfrm>
            <a:off x="2798649" y="3902220"/>
            <a:ext cx="2529083" cy="2529083"/>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6" name="Google Shape;1251;p56">
            <a:extLst>
              <a:ext uri="{FF2B5EF4-FFF2-40B4-BE49-F238E27FC236}">
                <a16:creationId xmlns:a16="http://schemas.microsoft.com/office/drawing/2014/main" id="{D24F97D8-E25C-583D-72FF-A9AD2A77A71F}"/>
              </a:ext>
            </a:extLst>
          </p:cNvPr>
          <p:cNvSpPr/>
          <p:nvPr userDrawn="1"/>
        </p:nvSpPr>
        <p:spPr>
          <a:xfrm>
            <a:off x="7156227" y="3880033"/>
            <a:ext cx="2529083" cy="2529083"/>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BF01426A-0740-2EB9-FC34-9C043459357E}"/>
              </a:ext>
            </a:extLst>
          </p:cNvPr>
          <p:cNvSpPr>
            <a:spLocks noGrp="1"/>
          </p:cNvSpPr>
          <p:nvPr>
            <p:ph type="title"/>
          </p:nvPr>
        </p:nvSpPr>
        <p:spPr/>
        <p:txBody>
          <a:bodyPr/>
          <a:lstStyle>
            <a:lvl1pPr>
              <a:defRPr>
                <a:solidFill>
                  <a:schemeClr val="bg1"/>
                </a:solidFill>
              </a:defRPr>
            </a:lvl1pPr>
          </a:lstStyle>
          <a:p>
            <a:r>
              <a:rPr lang="en-US" noProof="0"/>
              <a:t>Click to edit Master title style</a:t>
            </a:r>
          </a:p>
        </p:txBody>
      </p:sp>
      <p:sp>
        <p:nvSpPr>
          <p:cNvPr id="36" name="Text Placeholder 35">
            <a:extLst>
              <a:ext uri="{FF2B5EF4-FFF2-40B4-BE49-F238E27FC236}">
                <a16:creationId xmlns:a16="http://schemas.microsoft.com/office/drawing/2014/main" id="{C96B6B23-01AB-14E3-6F7D-14E56C8F7FB4}"/>
              </a:ext>
            </a:extLst>
          </p:cNvPr>
          <p:cNvSpPr>
            <a:spLocks noGrp="1"/>
          </p:cNvSpPr>
          <p:nvPr>
            <p:ph type="body" sz="quarter" idx="13"/>
          </p:nvPr>
        </p:nvSpPr>
        <p:spPr>
          <a:xfrm>
            <a:off x="458788" y="1836534"/>
            <a:ext cx="2528887" cy="2528887"/>
          </a:xfrm>
          <a:prstGeom prst="ellipse">
            <a:avLst/>
          </a:prstGeom>
          <a:solidFill>
            <a:schemeClr val="accent5"/>
          </a:solidFill>
          <a:ln w="25400">
            <a:solidFill>
              <a:schemeClr val="tx2"/>
            </a:solidFill>
          </a:ln>
        </p:spPr>
        <p:txBody>
          <a:bodyPr tIns="274320"/>
          <a:lstStyle>
            <a:lvl1pPr marL="0" indent="0" algn="ctr">
              <a:lnSpc>
                <a:spcPct val="100000"/>
              </a:lnSpc>
              <a:spcBef>
                <a:spcPts val="0"/>
              </a:spcBef>
              <a:buNone/>
              <a:defRPr sz="2000">
                <a:latin typeface="+mj-lt"/>
              </a:defRPr>
            </a:lvl1pPr>
            <a:lvl2pPr marL="0" indent="0" algn="ctr">
              <a:lnSpc>
                <a:spcPct val="100000"/>
              </a:lnSpc>
              <a:spcBef>
                <a:spcPts val="600"/>
              </a:spcBef>
              <a:buNone/>
              <a:defRPr sz="1600"/>
            </a:lvl2pPr>
          </a:lstStyle>
          <a:p>
            <a:pPr lvl="0"/>
            <a:r>
              <a:rPr lang="en-US" noProof="0"/>
              <a:t>Click to edit Master text styles</a:t>
            </a:r>
          </a:p>
          <a:p>
            <a:pPr lvl="1"/>
            <a:r>
              <a:rPr lang="en-US" noProof="0"/>
              <a:t>Second level</a:t>
            </a:r>
          </a:p>
        </p:txBody>
      </p:sp>
      <p:sp>
        <p:nvSpPr>
          <p:cNvPr id="40" name="Text Placeholder 35">
            <a:extLst>
              <a:ext uri="{FF2B5EF4-FFF2-40B4-BE49-F238E27FC236}">
                <a16:creationId xmlns:a16="http://schemas.microsoft.com/office/drawing/2014/main" id="{B5D9C006-6816-1398-2752-53296B2275E9}"/>
              </a:ext>
            </a:extLst>
          </p:cNvPr>
          <p:cNvSpPr>
            <a:spLocks noGrp="1"/>
          </p:cNvSpPr>
          <p:nvPr>
            <p:ph type="body" sz="quarter" idx="15"/>
          </p:nvPr>
        </p:nvSpPr>
        <p:spPr>
          <a:xfrm>
            <a:off x="4844975" y="1836534"/>
            <a:ext cx="2528887" cy="2528887"/>
          </a:xfrm>
          <a:prstGeom prst="ellipse">
            <a:avLst/>
          </a:prstGeom>
          <a:solidFill>
            <a:schemeClr val="accent5"/>
          </a:solidFill>
          <a:ln w="25400">
            <a:solidFill>
              <a:schemeClr val="tx2"/>
            </a:solidFill>
          </a:ln>
        </p:spPr>
        <p:txBody>
          <a:bodyPr tIns="274320"/>
          <a:lstStyle>
            <a:lvl1pPr marL="0" indent="0" algn="ctr">
              <a:lnSpc>
                <a:spcPct val="100000"/>
              </a:lnSpc>
              <a:spcBef>
                <a:spcPts val="0"/>
              </a:spcBef>
              <a:buNone/>
              <a:defRPr sz="2000">
                <a:latin typeface="+mj-lt"/>
              </a:defRPr>
            </a:lvl1pPr>
            <a:lvl2pPr marL="0" indent="0" algn="ctr">
              <a:lnSpc>
                <a:spcPct val="100000"/>
              </a:lnSpc>
              <a:spcBef>
                <a:spcPts val="600"/>
              </a:spcBef>
              <a:buNone/>
              <a:defRPr sz="1600"/>
            </a:lvl2pPr>
          </a:lstStyle>
          <a:p>
            <a:pPr lvl="0"/>
            <a:r>
              <a:rPr lang="en-US" noProof="0"/>
              <a:t>Click to edit Master text styles</a:t>
            </a:r>
          </a:p>
          <a:p>
            <a:pPr lvl="1"/>
            <a:r>
              <a:rPr lang="en-US" noProof="0"/>
              <a:t>Second level</a:t>
            </a:r>
          </a:p>
        </p:txBody>
      </p:sp>
      <p:sp>
        <p:nvSpPr>
          <p:cNvPr id="43" name="Text Placeholder 35">
            <a:extLst>
              <a:ext uri="{FF2B5EF4-FFF2-40B4-BE49-F238E27FC236}">
                <a16:creationId xmlns:a16="http://schemas.microsoft.com/office/drawing/2014/main" id="{5C67F012-5EC1-3C44-2545-C90EFB6C7AA3}"/>
              </a:ext>
            </a:extLst>
          </p:cNvPr>
          <p:cNvSpPr>
            <a:spLocks noGrp="1"/>
          </p:cNvSpPr>
          <p:nvPr>
            <p:ph type="body" sz="quarter" idx="17"/>
          </p:nvPr>
        </p:nvSpPr>
        <p:spPr>
          <a:xfrm>
            <a:off x="9137214" y="1836534"/>
            <a:ext cx="2528887" cy="2528887"/>
          </a:xfrm>
          <a:prstGeom prst="ellipse">
            <a:avLst/>
          </a:prstGeom>
          <a:solidFill>
            <a:schemeClr val="accent5"/>
          </a:solidFill>
          <a:ln w="25400">
            <a:solidFill>
              <a:schemeClr val="tx2"/>
            </a:solidFill>
          </a:ln>
        </p:spPr>
        <p:txBody>
          <a:bodyPr tIns="274320"/>
          <a:lstStyle>
            <a:lvl1pPr marL="0" indent="0" algn="ctr">
              <a:lnSpc>
                <a:spcPct val="100000"/>
              </a:lnSpc>
              <a:spcBef>
                <a:spcPts val="0"/>
              </a:spcBef>
              <a:buNone/>
              <a:defRPr sz="2000">
                <a:latin typeface="+mj-lt"/>
              </a:defRPr>
            </a:lvl1pPr>
            <a:lvl2pPr marL="0" indent="0" algn="ctr">
              <a:lnSpc>
                <a:spcPct val="100000"/>
              </a:lnSpc>
              <a:spcBef>
                <a:spcPts val="600"/>
              </a:spcBef>
              <a:buNone/>
              <a:defRPr sz="1600"/>
            </a:lvl2pPr>
          </a:lstStyle>
          <a:p>
            <a:pPr lvl="0"/>
            <a:r>
              <a:rPr lang="en-US" noProof="0"/>
              <a:t>Click to edit Master text styles</a:t>
            </a:r>
          </a:p>
          <a:p>
            <a:pPr lvl="1"/>
            <a:r>
              <a:rPr lang="en-US" noProof="0"/>
              <a:t>Second level</a:t>
            </a:r>
          </a:p>
        </p:txBody>
      </p:sp>
      <p:sp>
        <p:nvSpPr>
          <p:cNvPr id="39" name="Text Placeholder 35">
            <a:extLst>
              <a:ext uri="{FF2B5EF4-FFF2-40B4-BE49-F238E27FC236}">
                <a16:creationId xmlns:a16="http://schemas.microsoft.com/office/drawing/2014/main" id="{84C1F7B9-544F-1D65-F30E-22B977B0EA42}"/>
              </a:ext>
            </a:extLst>
          </p:cNvPr>
          <p:cNvSpPr>
            <a:spLocks noGrp="1"/>
          </p:cNvSpPr>
          <p:nvPr>
            <p:ph type="body" sz="quarter" idx="14"/>
          </p:nvPr>
        </p:nvSpPr>
        <p:spPr>
          <a:xfrm>
            <a:off x="2710407" y="3813978"/>
            <a:ext cx="2528887" cy="2528887"/>
          </a:xfrm>
          <a:prstGeom prst="ellipse">
            <a:avLst/>
          </a:prstGeom>
          <a:solidFill>
            <a:schemeClr val="accent5"/>
          </a:solidFill>
          <a:ln w="25400">
            <a:solidFill>
              <a:schemeClr val="tx2"/>
            </a:solidFill>
          </a:ln>
        </p:spPr>
        <p:txBody>
          <a:bodyPr tIns="274320"/>
          <a:lstStyle>
            <a:lvl1pPr marL="0" indent="0" algn="ctr">
              <a:lnSpc>
                <a:spcPct val="100000"/>
              </a:lnSpc>
              <a:spcBef>
                <a:spcPts val="0"/>
              </a:spcBef>
              <a:buNone/>
              <a:defRPr sz="2000">
                <a:latin typeface="+mj-lt"/>
              </a:defRPr>
            </a:lvl1pPr>
            <a:lvl2pPr marL="0" indent="0" algn="ctr">
              <a:lnSpc>
                <a:spcPct val="100000"/>
              </a:lnSpc>
              <a:spcBef>
                <a:spcPts val="600"/>
              </a:spcBef>
              <a:buNone/>
              <a:defRPr sz="1600"/>
            </a:lvl2pPr>
          </a:lstStyle>
          <a:p>
            <a:pPr lvl="0"/>
            <a:r>
              <a:rPr lang="en-US" noProof="0"/>
              <a:t>Click to edit Master text styles</a:t>
            </a:r>
          </a:p>
          <a:p>
            <a:pPr lvl="1"/>
            <a:r>
              <a:rPr lang="en-US" noProof="0"/>
              <a:t>Second level</a:t>
            </a:r>
          </a:p>
        </p:txBody>
      </p:sp>
      <p:sp>
        <p:nvSpPr>
          <p:cNvPr id="41" name="Text Placeholder 35">
            <a:extLst>
              <a:ext uri="{FF2B5EF4-FFF2-40B4-BE49-F238E27FC236}">
                <a16:creationId xmlns:a16="http://schemas.microsoft.com/office/drawing/2014/main" id="{F0785379-F700-62B9-BF17-703A87E29891}"/>
              </a:ext>
            </a:extLst>
          </p:cNvPr>
          <p:cNvSpPr>
            <a:spLocks noGrp="1"/>
          </p:cNvSpPr>
          <p:nvPr>
            <p:ph type="body" sz="quarter" idx="16"/>
          </p:nvPr>
        </p:nvSpPr>
        <p:spPr>
          <a:xfrm>
            <a:off x="7067985" y="3813978"/>
            <a:ext cx="2528887" cy="2528887"/>
          </a:xfrm>
          <a:prstGeom prst="ellipse">
            <a:avLst/>
          </a:prstGeom>
          <a:solidFill>
            <a:schemeClr val="accent5"/>
          </a:solidFill>
          <a:ln w="25400">
            <a:solidFill>
              <a:schemeClr val="tx2"/>
            </a:solidFill>
          </a:ln>
        </p:spPr>
        <p:txBody>
          <a:bodyPr tIns="274320"/>
          <a:lstStyle>
            <a:lvl1pPr marL="0" indent="0" algn="ctr">
              <a:lnSpc>
                <a:spcPct val="100000"/>
              </a:lnSpc>
              <a:spcBef>
                <a:spcPts val="0"/>
              </a:spcBef>
              <a:buNone/>
              <a:defRPr sz="2000">
                <a:latin typeface="+mj-lt"/>
              </a:defRPr>
            </a:lvl1pPr>
            <a:lvl2pPr marL="0" indent="0" algn="ctr">
              <a:lnSpc>
                <a:spcPct val="100000"/>
              </a:lnSpc>
              <a:spcBef>
                <a:spcPts val="600"/>
              </a:spcBef>
              <a:buNone/>
              <a:defRPr sz="1600"/>
            </a:lvl2pPr>
          </a:lstStyle>
          <a:p>
            <a:pPr lvl="0"/>
            <a:r>
              <a:rPr lang="en-US" noProof="0"/>
              <a:t>Click to edit Master text styles</a:t>
            </a:r>
          </a:p>
          <a:p>
            <a:pPr lvl="1"/>
            <a:r>
              <a:rPr lang="en-US" noProof="0"/>
              <a:t>Second level</a:t>
            </a:r>
          </a:p>
        </p:txBody>
      </p:sp>
    </p:spTree>
    <p:extLst>
      <p:ext uri="{BB962C8B-B14F-4D97-AF65-F5344CB8AC3E}">
        <p14:creationId xmlns:p14="http://schemas.microsoft.com/office/powerpoint/2010/main" val="22660068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parison">
    <p:bg>
      <p:bgPr>
        <a:solidFill>
          <a:schemeClr val="accent5"/>
        </a:solidFill>
        <a:effectLst/>
      </p:bgPr>
    </p:bg>
    <p:spTree>
      <p:nvGrpSpPr>
        <p:cNvPr id="1" name=""/>
        <p:cNvGrpSpPr/>
        <p:nvPr/>
      </p:nvGrpSpPr>
      <p:grpSpPr>
        <a:xfrm>
          <a:off x="0" y="0"/>
          <a:ext cx="0" cy="0"/>
          <a:chOff x="0" y="0"/>
          <a:chExt cx="0" cy="0"/>
        </a:xfrm>
      </p:grpSpPr>
      <p:sp>
        <p:nvSpPr>
          <p:cNvPr id="11" name="Google Shape;634;p42">
            <a:extLst>
              <a:ext uri="{FF2B5EF4-FFF2-40B4-BE49-F238E27FC236}">
                <a16:creationId xmlns:a16="http://schemas.microsoft.com/office/drawing/2014/main" id="{8B24251C-09A2-7EC7-D81E-7B4EC1A6C8FB}"/>
              </a:ext>
            </a:extLst>
          </p:cNvPr>
          <p:cNvSpPr/>
          <p:nvPr userDrawn="1"/>
        </p:nvSpPr>
        <p:spPr>
          <a:xfrm>
            <a:off x="1043969" y="2096168"/>
            <a:ext cx="10271731" cy="1505316"/>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3" name="Google Shape;634;p42">
            <a:extLst>
              <a:ext uri="{FF2B5EF4-FFF2-40B4-BE49-F238E27FC236}">
                <a16:creationId xmlns:a16="http://schemas.microsoft.com/office/drawing/2014/main" id="{7095FC12-1305-9C50-D9A9-1BA4392374E6}"/>
              </a:ext>
            </a:extLst>
          </p:cNvPr>
          <p:cNvSpPr/>
          <p:nvPr userDrawn="1"/>
        </p:nvSpPr>
        <p:spPr>
          <a:xfrm>
            <a:off x="1043969" y="4160972"/>
            <a:ext cx="10271731" cy="1505316"/>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3" name="Title 22">
            <a:extLst>
              <a:ext uri="{FF2B5EF4-FFF2-40B4-BE49-F238E27FC236}">
                <a16:creationId xmlns:a16="http://schemas.microsoft.com/office/drawing/2014/main" id="{AA325A5B-8E43-DA35-85DE-66DB81C5F5AD}"/>
              </a:ext>
            </a:extLst>
          </p:cNvPr>
          <p:cNvSpPr>
            <a:spLocks noGrp="1"/>
          </p:cNvSpPr>
          <p:nvPr>
            <p:ph type="title"/>
          </p:nvPr>
        </p:nvSpPr>
        <p:spPr/>
        <p:txBody>
          <a:bodyPr/>
          <a:lstStyle/>
          <a:p>
            <a:r>
              <a:rPr lang="en-US" noProof="0"/>
              <a:t>Click to edit Master title style</a:t>
            </a:r>
          </a:p>
        </p:txBody>
      </p:sp>
      <p:sp>
        <p:nvSpPr>
          <p:cNvPr id="21" name="Text Placeholder 2">
            <a:extLst>
              <a:ext uri="{FF2B5EF4-FFF2-40B4-BE49-F238E27FC236}">
                <a16:creationId xmlns:a16="http://schemas.microsoft.com/office/drawing/2014/main" id="{BCA26A7E-435E-AFBA-FECA-047481A83CB8}"/>
              </a:ext>
            </a:extLst>
          </p:cNvPr>
          <p:cNvSpPr>
            <a:spLocks noGrp="1"/>
          </p:cNvSpPr>
          <p:nvPr>
            <p:ph type="body" idx="1"/>
          </p:nvPr>
        </p:nvSpPr>
        <p:spPr>
          <a:xfrm>
            <a:off x="892795" y="1920319"/>
            <a:ext cx="10268712" cy="1505315"/>
          </a:xfrm>
          <a:solidFill>
            <a:schemeClr val="accent5"/>
          </a:solidFill>
          <a:ln w="25400">
            <a:solidFill>
              <a:schemeClr val="dk1"/>
            </a:solidFill>
          </a:ln>
        </p:spPr>
        <p:txBody>
          <a:bodyPr lIns="896112" rIns="6492240" anchor="ctr"/>
          <a:lstStyle>
            <a:lvl1pPr marL="0" indent="0">
              <a:lnSpc>
                <a:spcPct val="120000"/>
              </a:lnSpc>
              <a:spcBef>
                <a:spcPts val="0"/>
              </a:spcBef>
              <a:buNone/>
              <a:defRPr sz="20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4" name="Content Placeholder 3">
            <a:extLst>
              <a:ext uri="{FF2B5EF4-FFF2-40B4-BE49-F238E27FC236}">
                <a16:creationId xmlns:a16="http://schemas.microsoft.com/office/drawing/2014/main" id="{4A82CD3C-84E1-013B-FEDD-5B4008CD2B33}"/>
              </a:ext>
            </a:extLst>
          </p:cNvPr>
          <p:cNvSpPr>
            <a:spLocks noGrp="1"/>
          </p:cNvSpPr>
          <p:nvPr>
            <p:ph sz="half" idx="2"/>
          </p:nvPr>
        </p:nvSpPr>
        <p:spPr>
          <a:xfrm>
            <a:off x="4645152" y="2007884"/>
            <a:ext cx="6408671" cy="1330189"/>
          </a:xfrm>
        </p:spPr>
        <p:txBody>
          <a:bodyPr anchor="ctr"/>
          <a:lstStyle>
            <a:lvl1pPr marL="0" indent="-137160">
              <a:lnSpc>
                <a:spcPct val="100000"/>
              </a:lnSpc>
              <a:spcBef>
                <a:spcPts val="0"/>
              </a:spcBef>
              <a:buSzPct val="50000"/>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22" name="Text Placeholder 4">
            <a:extLst>
              <a:ext uri="{FF2B5EF4-FFF2-40B4-BE49-F238E27FC236}">
                <a16:creationId xmlns:a16="http://schemas.microsoft.com/office/drawing/2014/main" id="{42E5F6B0-4BF8-B61C-19DC-44EADF2C6A3E}"/>
              </a:ext>
            </a:extLst>
          </p:cNvPr>
          <p:cNvSpPr>
            <a:spLocks noGrp="1"/>
          </p:cNvSpPr>
          <p:nvPr>
            <p:ph type="body" sz="quarter" idx="3"/>
          </p:nvPr>
        </p:nvSpPr>
        <p:spPr>
          <a:xfrm>
            <a:off x="892795" y="4005858"/>
            <a:ext cx="10268712" cy="1505315"/>
          </a:xfrm>
          <a:solidFill>
            <a:schemeClr val="accent5"/>
          </a:solidFill>
          <a:ln w="25400">
            <a:solidFill>
              <a:schemeClr val="dk1"/>
            </a:solidFill>
          </a:ln>
        </p:spPr>
        <p:txBody>
          <a:bodyPr lIns="896112" rIns="6492240" anchor="ctr"/>
          <a:lstStyle>
            <a:lvl1pPr marL="0" indent="0">
              <a:lnSpc>
                <a:spcPct val="120000"/>
              </a:lnSpc>
              <a:spcBef>
                <a:spcPts val="0"/>
              </a:spcBef>
              <a:buNone/>
              <a:defRPr sz="20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0" name="Content Placeholder 3">
            <a:extLst>
              <a:ext uri="{FF2B5EF4-FFF2-40B4-BE49-F238E27FC236}">
                <a16:creationId xmlns:a16="http://schemas.microsoft.com/office/drawing/2014/main" id="{710FDC74-97A7-7CF9-8479-7DF70FE009C4}"/>
              </a:ext>
            </a:extLst>
          </p:cNvPr>
          <p:cNvSpPr>
            <a:spLocks noGrp="1"/>
          </p:cNvSpPr>
          <p:nvPr>
            <p:ph sz="half" idx="13"/>
          </p:nvPr>
        </p:nvSpPr>
        <p:spPr>
          <a:xfrm>
            <a:off x="4645152" y="4093420"/>
            <a:ext cx="6408671" cy="1330189"/>
          </a:xfrm>
        </p:spPr>
        <p:txBody>
          <a:bodyPr anchor="ctr"/>
          <a:lstStyle>
            <a:lvl1pPr marL="0" indent="-137160">
              <a:lnSpc>
                <a:spcPct val="100000"/>
              </a:lnSpc>
              <a:spcBef>
                <a:spcPts val="0"/>
              </a:spcBef>
              <a:buSzPct val="50000"/>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9" name="Slide Number Placeholder 8">
            <a:extLst>
              <a:ext uri="{FF2B5EF4-FFF2-40B4-BE49-F238E27FC236}">
                <a16:creationId xmlns:a16="http://schemas.microsoft.com/office/drawing/2014/main" id="{7EA9E27A-A5B9-7554-B03C-977DD0697109}"/>
              </a:ext>
            </a:extLst>
          </p:cNvPr>
          <p:cNvSpPr>
            <a:spLocks noGrp="1"/>
          </p:cNvSpPr>
          <p:nvPr>
            <p:ph type="sldNum" sz="quarter" idx="12"/>
          </p:nvPr>
        </p:nvSpPr>
        <p:spPr/>
        <p:txBody>
          <a:bodyPr/>
          <a:lstStyle/>
          <a:p>
            <a:fld id="{8D0AFDD5-844D-364D-8AEC-50CF4D36D55D}" type="slidenum">
              <a:rPr lang="en-US" noProof="0" smtClean="0"/>
              <a:t>‹#›</a:t>
            </a:fld>
            <a:endParaRPr lang="en-US" noProof="0"/>
          </a:p>
        </p:txBody>
      </p:sp>
      <p:sp>
        <p:nvSpPr>
          <p:cNvPr id="8" name="Footer Placeholder 7">
            <a:extLst>
              <a:ext uri="{FF2B5EF4-FFF2-40B4-BE49-F238E27FC236}">
                <a16:creationId xmlns:a16="http://schemas.microsoft.com/office/drawing/2014/main" id="{10B2D671-9FA9-57ED-C5BB-EF64BEB1363E}"/>
              </a:ext>
            </a:extLst>
          </p:cNvPr>
          <p:cNvSpPr>
            <a:spLocks noGrp="1"/>
          </p:cNvSpPr>
          <p:nvPr>
            <p:ph type="ftr" sz="quarter" idx="11"/>
          </p:nvPr>
        </p:nvSpPr>
        <p:spPr/>
        <p:txBody>
          <a:bodyPr/>
          <a:lstStyle/>
          <a:p>
            <a:r>
              <a:rPr lang="en-US" noProof="0"/>
              <a:t>Presentation title</a:t>
            </a:r>
          </a:p>
        </p:txBody>
      </p:sp>
      <p:sp>
        <p:nvSpPr>
          <p:cNvPr id="7" name="Date Placeholder 6">
            <a:extLst>
              <a:ext uri="{FF2B5EF4-FFF2-40B4-BE49-F238E27FC236}">
                <a16:creationId xmlns:a16="http://schemas.microsoft.com/office/drawing/2014/main" id="{ECF944D9-3F95-D788-A7A5-9C541DBDEF9F}"/>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427805764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ntent">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CB1F4-E4E2-E27F-87D0-6DFE6637592C}"/>
              </a:ext>
            </a:extLst>
          </p:cNvPr>
          <p:cNvSpPr>
            <a:spLocks noGrp="1"/>
          </p:cNvSpPr>
          <p:nvPr>
            <p:ph type="title"/>
          </p:nvPr>
        </p:nvSpPr>
        <p:spPr/>
        <p:txBody>
          <a:bodyPr/>
          <a:lstStyle/>
          <a:p>
            <a:r>
              <a:rPr lang="en-US" noProof="0"/>
              <a:t>Click to edit Master title style</a:t>
            </a:r>
          </a:p>
        </p:txBody>
      </p:sp>
      <p:sp>
        <p:nvSpPr>
          <p:cNvPr id="7" name="Google Shape;1148;p53">
            <a:extLst>
              <a:ext uri="{FF2B5EF4-FFF2-40B4-BE49-F238E27FC236}">
                <a16:creationId xmlns:a16="http://schemas.microsoft.com/office/drawing/2014/main" id="{D76333E0-FAE0-3B63-28EE-BA834131593C}"/>
              </a:ext>
            </a:extLst>
          </p:cNvPr>
          <p:cNvSpPr/>
          <p:nvPr userDrawn="1"/>
        </p:nvSpPr>
        <p:spPr>
          <a:xfrm>
            <a:off x="6481182" y="2106081"/>
            <a:ext cx="5056632" cy="398701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1" name="Google Shape;1148;p53">
            <a:extLst>
              <a:ext uri="{FF2B5EF4-FFF2-40B4-BE49-F238E27FC236}">
                <a16:creationId xmlns:a16="http://schemas.microsoft.com/office/drawing/2014/main" id="{B21F23CA-8996-2ED3-865E-9CBB7B3DEF01}"/>
              </a:ext>
            </a:extLst>
          </p:cNvPr>
          <p:cNvSpPr/>
          <p:nvPr userDrawn="1"/>
        </p:nvSpPr>
        <p:spPr>
          <a:xfrm>
            <a:off x="808072" y="2106081"/>
            <a:ext cx="5054248" cy="398701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8" name="Text Placeholder 24">
            <a:extLst>
              <a:ext uri="{FF2B5EF4-FFF2-40B4-BE49-F238E27FC236}">
                <a16:creationId xmlns:a16="http://schemas.microsoft.com/office/drawing/2014/main" id="{BF16B1C6-54F0-43B5-701B-5ACB9DB37B75}"/>
              </a:ext>
            </a:extLst>
          </p:cNvPr>
          <p:cNvSpPr>
            <a:spLocks noGrp="1"/>
          </p:cNvSpPr>
          <p:nvPr>
            <p:ph type="body" sz="quarter" idx="14"/>
          </p:nvPr>
        </p:nvSpPr>
        <p:spPr>
          <a:xfrm>
            <a:off x="685800" y="1956816"/>
            <a:ext cx="5048882" cy="3986784"/>
          </a:xfrm>
          <a:solidFill>
            <a:schemeClr val="accent5"/>
          </a:solidFill>
          <a:ln w="25400">
            <a:solidFill>
              <a:schemeClr val="dk1"/>
            </a:solidFill>
          </a:ln>
        </p:spPr>
        <p:txBody>
          <a:bodyPr lIns="320040" tIns="502920"/>
          <a:lstStyle>
            <a:lvl1pPr marL="0" indent="0" algn="l">
              <a:buFont typeface="Arial" panose="020B0604020202020204" pitchFamily="34" charset="0"/>
              <a:buNone/>
              <a:defRPr sz="2000">
                <a:latin typeface="+mj-lt"/>
              </a:defRPr>
            </a:lvl1pPr>
          </a:lstStyle>
          <a:p>
            <a:pPr lvl="0"/>
            <a:r>
              <a:rPr lang="en-US" noProof="0"/>
              <a:t>Click to edit Master text styles</a:t>
            </a:r>
          </a:p>
        </p:txBody>
      </p:sp>
      <p:sp>
        <p:nvSpPr>
          <p:cNvPr id="21" name="Content Placeholder 3">
            <a:extLst>
              <a:ext uri="{FF2B5EF4-FFF2-40B4-BE49-F238E27FC236}">
                <a16:creationId xmlns:a16="http://schemas.microsoft.com/office/drawing/2014/main" id="{86A122E7-1CF8-0AB9-3407-6E725320DC62}"/>
              </a:ext>
            </a:extLst>
          </p:cNvPr>
          <p:cNvSpPr>
            <a:spLocks noGrp="1"/>
          </p:cNvSpPr>
          <p:nvPr>
            <p:ph sz="half" idx="2"/>
          </p:nvPr>
        </p:nvSpPr>
        <p:spPr>
          <a:xfrm>
            <a:off x="932688" y="2944368"/>
            <a:ext cx="4604512" cy="2785100"/>
          </a:xfrm>
        </p:spPr>
        <p:txBody>
          <a:bodyPr anchor="t"/>
          <a:lstStyle>
            <a:lvl1pPr marL="0" indent="0">
              <a:lnSpc>
                <a:spcPct val="100000"/>
              </a:lnSpc>
              <a:spcBef>
                <a:spcPts val="0"/>
              </a:spcBef>
              <a:buSzPct val="50000"/>
              <a:buNone/>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20" name="Text Placeholder 24">
            <a:extLst>
              <a:ext uri="{FF2B5EF4-FFF2-40B4-BE49-F238E27FC236}">
                <a16:creationId xmlns:a16="http://schemas.microsoft.com/office/drawing/2014/main" id="{F5C0C473-4EA8-206C-EDC5-DAF92DC87E7B}"/>
              </a:ext>
            </a:extLst>
          </p:cNvPr>
          <p:cNvSpPr>
            <a:spLocks noGrp="1"/>
          </p:cNvSpPr>
          <p:nvPr>
            <p:ph type="body" sz="quarter" idx="19"/>
          </p:nvPr>
        </p:nvSpPr>
        <p:spPr>
          <a:xfrm>
            <a:off x="6358128" y="1956816"/>
            <a:ext cx="5047488" cy="3986784"/>
          </a:xfrm>
          <a:solidFill>
            <a:schemeClr val="accent5"/>
          </a:solidFill>
          <a:ln w="25400">
            <a:solidFill>
              <a:schemeClr val="dk1"/>
            </a:solidFill>
          </a:ln>
        </p:spPr>
        <p:txBody>
          <a:bodyPr lIns="320040" tIns="502920"/>
          <a:lstStyle>
            <a:lvl1pPr marL="0" indent="0" algn="l">
              <a:buFont typeface="Arial" panose="020B0604020202020204" pitchFamily="34" charset="0"/>
              <a:buNone/>
              <a:defRPr sz="2000">
                <a:latin typeface="+mj-lt"/>
              </a:defRPr>
            </a:lvl1pPr>
          </a:lstStyle>
          <a:p>
            <a:pPr lvl="0"/>
            <a:r>
              <a:rPr lang="en-US" noProof="0"/>
              <a:t>Click to edit Master text styles</a:t>
            </a:r>
          </a:p>
        </p:txBody>
      </p:sp>
      <p:sp>
        <p:nvSpPr>
          <p:cNvPr id="23" name="Content Placeholder 3">
            <a:extLst>
              <a:ext uri="{FF2B5EF4-FFF2-40B4-BE49-F238E27FC236}">
                <a16:creationId xmlns:a16="http://schemas.microsoft.com/office/drawing/2014/main" id="{E3B2BF64-243E-E09B-24DD-86574712A72C}"/>
              </a:ext>
            </a:extLst>
          </p:cNvPr>
          <p:cNvSpPr>
            <a:spLocks noGrp="1"/>
          </p:cNvSpPr>
          <p:nvPr>
            <p:ph sz="half" idx="20"/>
          </p:nvPr>
        </p:nvSpPr>
        <p:spPr>
          <a:xfrm>
            <a:off x="6600154" y="2944368"/>
            <a:ext cx="4608576" cy="2785100"/>
          </a:xfrm>
        </p:spPr>
        <p:txBody>
          <a:bodyPr anchor="t"/>
          <a:lstStyle>
            <a:lvl1pPr marL="0" indent="0">
              <a:lnSpc>
                <a:spcPct val="100000"/>
              </a:lnSpc>
              <a:spcBef>
                <a:spcPts val="0"/>
              </a:spcBef>
              <a:buSzPct val="50000"/>
              <a:buNone/>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5" name="Slide Number Placeholder 4">
            <a:extLst>
              <a:ext uri="{FF2B5EF4-FFF2-40B4-BE49-F238E27FC236}">
                <a16:creationId xmlns:a16="http://schemas.microsoft.com/office/drawing/2014/main" id="{3A18DB23-E349-DF43-8126-A1F21B8C33C6}"/>
              </a:ext>
            </a:extLst>
          </p:cNvPr>
          <p:cNvSpPr>
            <a:spLocks noGrp="1"/>
          </p:cNvSpPr>
          <p:nvPr>
            <p:ph type="sldNum" sz="quarter" idx="12"/>
          </p:nvPr>
        </p:nvSpPr>
        <p:spPr/>
        <p:txBody>
          <a:bodyPr/>
          <a:lstStyle/>
          <a:p>
            <a:fld id="{8D0AFDD5-844D-364D-8AEC-50CF4D36D55D}" type="slidenum">
              <a:rPr lang="en-US" noProof="0" smtClean="0"/>
              <a:pPr/>
              <a:t>‹#›</a:t>
            </a:fld>
            <a:endParaRPr lang="en-US" noProof="0"/>
          </a:p>
        </p:txBody>
      </p:sp>
      <p:sp>
        <p:nvSpPr>
          <p:cNvPr id="4" name="Footer Placeholder 3">
            <a:extLst>
              <a:ext uri="{FF2B5EF4-FFF2-40B4-BE49-F238E27FC236}">
                <a16:creationId xmlns:a16="http://schemas.microsoft.com/office/drawing/2014/main" id="{46774F0D-57B5-C6EE-016C-501DC8D7E4F7}"/>
              </a:ext>
            </a:extLst>
          </p:cNvPr>
          <p:cNvSpPr>
            <a:spLocks noGrp="1"/>
          </p:cNvSpPr>
          <p:nvPr>
            <p:ph type="ftr" sz="quarter" idx="11"/>
          </p:nvPr>
        </p:nvSpPr>
        <p:spPr/>
        <p:txBody>
          <a:bodyPr/>
          <a:lstStyle/>
          <a:p>
            <a:r>
              <a:rPr lang="en-US" noProof="0"/>
              <a:t>Presentation title</a:t>
            </a:r>
          </a:p>
        </p:txBody>
      </p:sp>
      <p:sp>
        <p:nvSpPr>
          <p:cNvPr id="3" name="Date Placeholder 2">
            <a:extLst>
              <a:ext uri="{FF2B5EF4-FFF2-40B4-BE49-F238E27FC236}">
                <a16:creationId xmlns:a16="http://schemas.microsoft.com/office/drawing/2014/main" id="{5DF0D283-938B-8E26-1C43-DC3AD65091BF}"/>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418909076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ree Content">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CB1F4-E4E2-E27F-87D0-6DFE6637592C}"/>
              </a:ext>
            </a:extLst>
          </p:cNvPr>
          <p:cNvSpPr>
            <a:spLocks noGrp="1"/>
          </p:cNvSpPr>
          <p:nvPr>
            <p:ph type="title"/>
          </p:nvPr>
        </p:nvSpPr>
        <p:spPr/>
        <p:txBody>
          <a:bodyPr/>
          <a:lstStyle/>
          <a:p>
            <a:r>
              <a:rPr lang="en-US" noProof="0"/>
              <a:t>Click to edit Master title style</a:t>
            </a:r>
          </a:p>
        </p:txBody>
      </p:sp>
      <p:sp>
        <p:nvSpPr>
          <p:cNvPr id="7" name="Google Shape;1148;p53">
            <a:extLst>
              <a:ext uri="{FF2B5EF4-FFF2-40B4-BE49-F238E27FC236}">
                <a16:creationId xmlns:a16="http://schemas.microsoft.com/office/drawing/2014/main" id="{D76333E0-FAE0-3B63-28EE-BA834131593C}"/>
              </a:ext>
            </a:extLst>
          </p:cNvPr>
          <p:cNvSpPr/>
          <p:nvPr userDrawn="1"/>
        </p:nvSpPr>
        <p:spPr>
          <a:xfrm>
            <a:off x="8370942" y="2106081"/>
            <a:ext cx="3249570" cy="398701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9" name="Google Shape;1148;p53">
            <a:extLst>
              <a:ext uri="{FF2B5EF4-FFF2-40B4-BE49-F238E27FC236}">
                <a16:creationId xmlns:a16="http://schemas.microsoft.com/office/drawing/2014/main" id="{1BF10461-2A6D-BD12-B1D7-5A73DDD367A8}"/>
              </a:ext>
            </a:extLst>
          </p:cNvPr>
          <p:cNvSpPr/>
          <p:nvPr userDrawn="1"/>
        </p:nvSpPr>
        <p:spPr>
          <a:xfrm>
            <a:off x="4599233" y="2106081"/>
            <a:ext cx="3249570" cy="398701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1" name="Google Shape;1148;p53">
            <a:extLst>
              <a:ext uri="{FF2B5EF4-FFF2-40B4-BE49-F238E27FC236}">
                <a16:creationId xmlns:a16="http://schemas.microsoft.com/office/drawing/2014/main" id="{B21F23CA-8996-2ED3-865E-9CBB7B3DEF01}"/>
              </a:ext>
            </a:extLst>
          </p:cNvPr>
          <p:cNvSpPr/>
          <p:nvPr userDrawn="1"/>
        </p:nvSpPr>
        <p:spPr>
          <a:xfrm>
            <a:off x="808072" y="2106081"/>
            <a:ext cx="3249570" cy="398701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8" name="Text Placeholder 24">
            <a:extLst>
              <a:ext uri="{FF2B5EF4-FFF2-40B4-BE49-F238E27FC236}">
                <a16:creationId xmlns:a16="http://schemas.microsoft.com/office/drawing/2014/main" id="{BF16B1C6-54F0-43B5-701B-5ACB9DB37B75}"/>
              </a:ext>
            </a:extLst>
          </p:cNvPr>
          <p:cNvSpPr>
            <a:spLocks noGrp="1"/>
          </p:cNvSpPr>
          <p:nvPr>
            <p:ph type="body" sz="quarter" idx="14"/>
          </p:nvPr>
        </p:nvSpPr>
        <p:spPr>
          <a:xfrm>
            <a:off x="685800" y="1956816"/>
            <a:ext cx="3246120" cy="3986784"/>
          </a:xfrm>
          <a:solidFill>
            <a:schemeClr val="accent5"/>
          </a:solidFill>
          <a:ln w="25400">
            <a:solidFill>
              <a:schemeClr val="dk1"/>
            </a:solidFill>
          </a:ln>
        </p:spPr>
        <p:txBody>
          <a:bodyPr lIns="320040" tIns="502920"/>
          <a:lstStyle>
            <a:lvl1pPr marL="0" indent="0" algn="l">
              <a:buFont typeface="Arial" panose="020B0604020202020204" pitchFamily="34" charset="0"/>
              <a:buNone/>
              <a:defRPr sz="2000">
                <a:latin typeface="+mj-lt"/>
              </a:defRPr>
            </a:lvl1pPr>
          </a:lstStyle>
          <a:p>
            <a:pPr lvl="0"/>
            <a:r>
              <a:rPr lang="en-US" noProof="0"/>
              <a:t>Click to edit Master text styles</a:t>
            </a:r>
          </a:p>
        </p:txBody>
      </p:sp>
      <p:sp>
        <p:nvSpPr>
          <p:cNvPr id="21" name="Content Placeholder 3">
            <a:extLst>
              <a:ext uri="{FF2B5EF4-FFF2-40B4-BE49-F238E27FC236}">
                <a16:creationId xmlns:a16="http://schemas.microsoft.com/office/drawing/2014/main" id="{86A122E7-1CF8-0AB9-3407-6E725320DC62}"/>
              </a:ext>
            </a:extLst>
          </p:cNvPr>
          <p:cNvSpPr>
            <a:spLocks noGrp="1"/>
          </p:cNvSpPr>
          <p:nvPr>
            <p:ph sz="half" idx="2"/>
          </p:nvPr>
        </p:nvSpPr>
        <p:spPr>
          <a:xfrm>
            <a:off x="932688" y="2944368"/>
            <a:ext cx="2743200" cy="2785100"/>
          </a:xfrm>
        </p:spPr>
        <p:txBody>
          <a:bodyPr anchor="t"/>
          <a:lstStyle>
            <a:lvl1pPr marL="0" indent="0">
              <a:lnSpc>
                <a:spcPct val="100000"/>
              </a:lnSpc>
              <a:spcBef>
                <a:spcPts val="0"/>
              </a:spcBef>
              <a:buSzPct val="50000"/>
              <a:buNone/>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19" name="Text Placeholder 24">
            <a:extLst>
              <a:ext uri="{FF2B5EF4-FFF2-40B4-BE49-F238E27FC236}">
                <a16:creationId xmlns:a16="http://schemas.microsoft.com/office/drawing/2014/main" id="{9B6C5E12-67C8-B5AA-FC61-A40F6C388F8B}"/>
              </a:ext>
            </a:extLst>
          </p:cNvPr>
          <p:cNvSpPr>
            <a:spLocks noGrp="1"/>
          </p:cNvSpPr>
          <p:nvPr>
            <p:ph type="body" sz="quarter" idx="16"/>
          </p:nvPr>
        </p:nvSpPr>
        <p:spPr>
          <a:xfrm>
            <a:off x="4480560" y="1956816"/>
            <a:ext cx="3246120" cy="3986784"/>
          </a:xfrm>
          <a:solidFill>
            <a:schemeClr val="accent5"/>
          </a:solidFill>
          <a:ln w="25400">
            <a:solidFill>
              <a:schemeClr val="dk1"/>
            </a:solidFill>
          </a:ln>
        </p:spPr>
        <p:txBody>
          <a:bodyPr lIns="320040" tIns="502920"/>
          <a:lstStyle>
            <a:lvl1pPr marL="0" indent="0" algn="l">
              <a:buFont typeface="Arial" panose="020B0604020202020204" pitchFamily="34" charset="0"/>
              <a:buNone/>
              <a:defRPr sz="2000">
                <a:latin typeface="+mj-lt"/>
              </a:defRPr>
            </a:lvl1pPr>
          </a:lstStyle>
          <a:p>
            <a:pPr lvl="0"/>
            <a:r>
              <a:rPr lang="en-US" noProof="0"/>
              <a:t>Click to edit Master text styles</a:t>
            </a:r>
          </a:p>
        </p:txBody>
      </p:sp>
      <p:sp>
        <p:nvSpPr>
          <p:cNvPr id="22" name="Content Placeholder 3">
            <a:extLst>
              <a:ext uri="{FF2B5EF4-FFF2-40B4-BE49-F238E27FC236}">
                <a16:creationId xmlns:a16="http://schemas.microsoft.com/office/drawing/2014/main" id="{92BD99C3-C1A1-E89B-FB77-6221D2FBE9A6}"/>
              </a:ext>
            </a:extLst>
          </p:cNvPr>
          <p:cNvSpPr>
            <a:spLocks noGrp="1"/>
          </p:cNvSpPr>
          <p:nvPr>
            <p:ph sz="half" idx="13"/>
          </p:nvPr>
        </p:nvSpPr>
        <p:spPr>
          <a:xfrm>
            <a:off x="4715873" y="2944368"/>
            <a:ext cx="2743200" cy="2785100"/>
          </a:xfrm>
        </p:spPr>
        <p:txBody>
          <a:bodyPr anchor="t"/>
          <a:lstStyle>
            <a:lvl1pPr marL="0" indent="0">
              <a:lnSpc>
                <a:spcPct val="100000"/>
              </a:lnSpc>
              <a:spcBef>
                <a:spcPts val="0"/>
              </a:spcBef>
              <a:buSzPct val="50000"/>
              <a:buNone/>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20" name="Text Placeholder 24">
            <a:extLst>
              <a:ext uri="{FF2B5EF4-FFF2-40B4-BE49-F238E27FC236}">
                <a16:creationId xmlns:a16="http://schemas.microsoft.com/office/drawing/2014/main" id="{F5C0C473-4EA8-206C-EDC5-DAF92DC87E7B}"/>
              </a:ext>
            </a:extLst>
          </p:cNvPr>
          <p:cNvSpPr>
            <a:spLocks noGrp="1"/>
          </p:cNvSpPr>
          <p:nvPr>
            <p:ph type="body" sz="quarter" idx="19"/>
          </p:nvPr>
        </p:nvSpPr>
        <p:spPr>
          <a:xfrm>
            <a:off x="8247888" y="1956816"/>
            <a:ext cx="3246120" cy="3986784"/>
          </a:xfrm>
          <a:solidFill>
            <a:schemeClr val="accent5"/>
          </a:solidFill>
          <a:ln w="25400">
            <a:solidFill>
              <a:schemeClr val="dk1"/>
            </a:solidFill>
          </a:ln>
        </p:spPr>
        <p:txBody>
          <a:bodyPr lIns="320040" tIns="502920"/>
          <a:lstStyle>
            <a:lvl1pPr marL="0" indent="0" algn="l">
              <a:buFont typeface="Arial" panose="020B0604020202020204" pitchFamily="34" charset="0"/>
              <a:buNone/>
              <a:defRPr sz="2000">
                <a:latin typeface="+mj-lt"/>
              </a:defRPr>
            </a:lvl1pPr>
          </a:lstStyle>
          <a:p>
            <a:pPr lvl="0"/>
            <a:r>
              <a:rPr lang="en-US" noProof="0"/>
              <a:t>Click to edit Master text styles</a:t>
            </a:r>
          </a:p>
        </p:txBody>
      </p:sp>
      <p:sp>
        <p:nvSpPr>
          <p:cNvPr id="23" name="Content Placeholder 3">
            <a:extLst>
              <a:ext uri="{FF2B5EF4-FFF2-40B4-BE49-F238E27FC236}">
                <a16:creationId xmlns:a16="http://schemas.microsoft.com/office/drawing/2014/main" id="{E3B2BF64-243E-E09B-24DD-86574712A72C}"/>
              </a:ext>
            </a:extLst>
          </p:cNvPr>
          <p:cNvSpPr>
            <a:spLocks noGrp="1"/>
          </p:cNvSpPr>
          <p:nvPr>
            <p:ph sz="half" idx="20"/>
          </p:nvPr>
        </p:nvSpPr>
        <p:spPr>
          <a:xfrm>
            <a:off x="8489914" y="2944368"/>
            <a:ext cx="2743200" cy="2785100"/>
          </a:xfrm>
        </p:spPr>
        <p:txBody>
          <a:bodyPr anchor="t"/>
          <a:lstStyle>
            <a:lvl1pPr marL="0" indent="0">
              <a:lnSpc>
                <a:spcPct val="100000"/>
              </a:lnSpc>
              <a:spcBef>
                <a:spcPts val="0"/>
              </a:spcBef>
              <a:buSzPct val="50000"/>
              <a:buNone/>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5" name="Slide Number Placeholder 4">
            <a:extLst>
              <a:ext uri="{FF2B5EF4-FFF2-40B4-BE49-F238E27FC236}">
                <a16:creationId xmlns:a16="http://schemas.microsoft.com/office/drawing/2014/main" id="{3A18DB23-E349-DF43-8126-A1F21B8C33C6}"/>
              </a:ext>
            </a:extLst>
          </p:cNvPr>
          <p:cNvSpPr>
            <a:spLocks noGrp="1"/>
          </p:cNvSpPr>
          <p:nvPr>
            <p:ph type="sldNum" sz="quarter" idx="12"/>
          </p:nvPr>
        </p:nvSpPr>
        <p:spPr/>
        <p:txBody>
          <a:bodyPr/>
          <a:lstStyle/>
          <a:p>
            <a:fld id="{8D0AFDD5-844D-364D-8AEC-50CF4D36D55D}" type="slidenum">
              <a:rPr lang="en-US" noProof="0" smtClean="0"/>
              <a:pPr/>
              <a:t>‹#›</a:t>
            </a:fld>
            <a:endParaRPr lang="en-US" noProof="0"/>
          </a:p>
        </p:txBody>
      </p:sp>
      <p:sp>
        <p:nvSpPr>
          <p:cNvPr id="4" name="Footer Placeholder 3">
            <a:extLst>
              <a:ext uri="{FF2B5EF4-FFF2-40B4-BE49-F238E27FC236}">
                <a16:creationId xmlns:a16="http://schemas.microsoft.com/office/drawing/2014/main" id="{46774F0D-57B5-C6EE-016C-501DC8D7E4F7}"/>
              </a:ext>
            </a:extLst>
          </p:cNvPr>
          <p:cNvSpPr>
            <a:spLocks noGrp="1"/>
          </p:cNvSpPr>
          <p:nvPr>
            <p:ph type="ftr" sz="quarter" idx="11"/>
          </p:nvPr>
        </p:nvSpPr>
        <p:spPr/>
        <p:txBody>
          <a:bodyPr/>
          <a:lstStyle/>
          <a:p>
            <a:r>
              <a:rPr lang="en-US" noProof="0"/>
              <a:t>Presentation title</a:t>
            </a:r>
          </a:p>
        </p:txBody>
      </p:sp>
      <p:sp>
        <p:nvSpPr>
          <p:cNvPr id="3" name="Date Placeholder 2">
            <a:extLst>
              <a:ext uri="{FF2B5EF4-FFF2-40B4-BE49-F238E27FC236}">
                <a16:creationId xmlns:a16="http://schemas.microsoft.com/office/drawing/2014/main" id="{5DF0D283-938B-8E26-1C43-DC3AD65091BF}"/>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424831688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Picture with Caption">
    <p:bg>
      <p:bgPr>
        <a:solidFill>
          <a:schemeClr val="accent2"/>
        </a:solidFill>
        <a:effectLst/>
      </p:bgPr>
    </p:bg>
    <p:spTree>
      <p:nvGrpSpPr>
        <p:cNvPr id="1" name=""/>
        <p:cNvGrpSpPr/>
        <p:nvPr/>
      </p:nvGrpSpPr>
      <p:grpSpPr>
        <a:xfrm>
          <a:off x="0" y="0"/>
          <a:ext cx="0" cy="0"/>
          <a:chOff x="0" y="0"/>
          <a:chExt cx="0" cy="0"/>
        </a:xfrm>
      </p:grpSpPr>
      <p:sp>
        <p:nvSpPr>
          <p:cNvPr id="7" name="Google Shape;327;p33">
            <a:extLst>
              <a:ext uri="{FF2B5EF4-FFF2-40B4-BE49-F238E27FC236}">
                <a16:creationId xmlns:a16="http://schemas.microsoft.com/office/drawing/2014/main" id="{E7EB222B-6CF5-9486-E495-4BBCFBA5DEE9}"/>
              </a:ext>
            </a:extLst>
          </p:cNvPr>
          <p:cNvSpPr/>
          <p:nvPr userDrawn="1"/>
        </p:nvSpPr>
        <p:spPr>
          <a:xfrm>
            <a:off x="5400719" y="1198578"/>
            <a:ext cx="6114430" cy="4794575"/>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9" name="Google Shape;328;p33">
            <a:extLst>
              <a:ext uri="{FF2B5EF4-FFF2-40B4-BE49-F238E27FC236}">
                <a16:creationId xmlns:a16="http://schemas.microsoft.com/office/drawing/2014/main" id="{1FEBC754-F0A8-F9F6-F804-7081E078D8F5}"/>
              </a:ext>
            </a:extLst>
          </p:cNvPr>
          <p:cNvSpPr/>
          <p:nvPr userDrawn="1"/>
        </p:nvSpPr>
        <p:spPr>
          <a:xfrm>
            <a:off x="5196524" y="838200"/>
            <a:ext cx="6114430" cy="4914901"/>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14" name="Title 1">
            <a:extLst>
              <a:ext uri="{FF2B5EF4-FFF2-40B4-BE49-F238E27FC236}">
                <a16:creationId xmlns:a16="http://schemas.microsoft.com/office/drawing/2014/main" id="{A8F8B0E5-D249-4F2F-16F0-7A9A49B95D39}"/>
              </a:ext>
            </a:extLst>
          </p:cNvPr>
          <p:cNvSpPr>
            <a:spLocks noGrp="1"/>
          </p:cNvSpPr>
          <p:nvPr>
            <p:ph type="title"/>
          </p:nvPr>
        </p:nvSpPr>
        <p:spPr>
          <a:xfrm>
            <a:off x="5978024" y="1783080"/>
            <a:ext cx="4959821" cy="1162762"/>
          </a:xfrm>
        </p:spPr>
        <p:txBody>
          <a:bodyPr/>
          <a:lstStyle>
            <a:lvl1pPr algn="l">
              <a:lnSpc>
                <a:spcPct val="90000"/>
              </a:lnSpc>
              <a:defRPr/>
            </a:lvl1pPr>
          </a:lstStyle>
          <a:p>
            <a:r>
              <a:rPr lang="en-US" noProof="0"/>
              <a:t>Click to edit Master title style</a:t>
            </a:r>
          </a:p>
        </p:txBody>
      </p:sp>
      <p:sp>
        <p:nvSpPr>
          <p:cNvPr id="19" name="Picture Placeholder 18">
            <a:extLst>
              <a:ext uri="{FF2B5EF4-FFF2-40B4-BE49-F238E27FC236}">
                <a16:creationId xmlns:a16="http://schemas.microsoft.com/office/drawing/2014/main" id="{52CFE759-845E-6170-DB8C-EA3FA075BBC8}"/>
              </a:ext>
            </a:extLst>
          </p:cNvPr>
          <p:cNvSpPr>
            <a:spLocks noGrp="1"/>
          </p:cNvSpPr>
          <p:nvPr>
            <p:ph type="pic" sz="quarter" idx="13"/>
          </p:nvPr>
        </p:nvSpPr>
        <p:spPr>
          <a:xfrm>
            <a:off x="0" y="0"/>
            <a:ext cx="4351128" cy="6858000"/>
          </a:xfrm>
          <a:solidFill>
            <a:schemeClr val="accent5"/>
          </a:solidFill>
        </p:spPr>
        <p:txBody>
          <a:bodyPr anchor="ctr"/>
          <a:lstStyle>
            <a:lvl1pPr marL="0" indent="0" algn="ctr">
              <a:buNone/>
              <a:defRPr/>
            </a:lvl1pPr>
          </a:lstStyle>
          <a:p>
            <a:r>
              <a:rPr lang="en-US" noProof="0"/>
              <a:t>Click icon to add picture</a:t>
            </a:r>
          </a:p>
        </p:txBody>
      </p:sp>
      <p:sp>
        <p:nvSpPr>
          <p:cNvPr id="15" name="Content Placeholder 2">
            <a:extLst>
              <a:ext uri="{FF2B5EF4-FFF2-40B4-BE49-F238E27FC236}">
                <a16:creationId xmlns:a16="http://schemas.microsoft.com/office/drawing/2014/main" id="{77189B6C-4236-0B00-D585-EEE5183EC3B5}"/>
              </a:ext>
            </a:extLst>
          </p:cNvPr>
          <p:cNvSpPr>
            <a:spLocks noGrp="1"/>
          </p:cNvSpPr>
          <p:nvPr>
            <p:ph idx="1"/>
          </p:nvPr>
        </p:nvSpPr>
        <p:spPr>
          <a:xfrm>
            <a:off x="5961888" y="2944368"/>
            <a:ext cx="4818888" cy="2130552"/>
          </a:xfrm>
        </p:spPr>
        <p:txBody>
          <a:bodyPr/>
          <a:lstStyle>
            <a:lvl1pPr marL="0" indent="0">
              <a:lnSpc>
                <a:spcPct val="100000"/>
              </a:lnSpc>
              <a:spcBef>
                <a:spcPts val="0"/>
              </a:spcBef>
              <a:buNone/>
              <a:defRPr sz="1600"/>
            </a:lvl1pPr>
            <a:lvl2pPr>
              <a:defRPr sz="1400"/>
            </a:lvl2pPr>
            <a:lvl3pPr>
              <a:defRPr sz="1200"/>
            </a:lvl3pPr>
            <a:lvl4pPr>
              <a:defRPr sz="1100"/>
            </a:lvl4pPr>
            <a:lvl5pPr>
              <a:defRPr sz="1100"/>
            </a:lvl5pPr>
          </a:lstStyle>
          <a:p>
            <a:pPr lvl="0"/>
            <a:r>
              <a:rPr lang="en-US" noProof="0"/>
              <a:t>Click to edit Master text styles</a:t>
            </a:r>
          </a:p>
        </p:txBody>
      </p:sp>
      <p:sp>
        <p:nvSpPr>
          <p:cNvPr id="5" name="Slide Number Placeholder 4">
            <a:extLst>
              <a:ext uri="{FF2B5EF4-FFF2-40B4-BE49-F238E27FC236}">
                <a16:creationId xmlns:a16="http://schemas.microsoft.com/office/drawing/2014/main" id="{22D37E9B-F86D-C91D-23CC-19F188DE83F6}"/>
              </a:ext>
            </a:extLst>
          </p:cNvPr>
          <p:cNvSpPr>
            <a:spLocks noGrp="1"/>
          </p:cNvSpPr>
          <p:nvPr>
            <p:ph type="sldNum" sz="quarter" idx="12"/>
          </p:nvPr>
        </p:nvSpPr>
        <p:spPr>
          <a:xfrm>
            <a:off x="8072901" y="6400904"/>
            <a:ext cx="365760" cy="246888"/>
          </a:xfrm>
        </p:spPr>
        <p:txBody>
          <a:bodyPr/>
          <a:lstStyle/>
          <a:p>
            <a:fld id="{8D0AFDD5-844D-364D-8AEC-50CF4D36D55D}" type="slidenum">
              <a:rPr lang="en-US" noProof="0" smtClean="0"/>
              <a:pPr/>
              <a:t>‹#›</a:t>
            </a:fld>
            <a:endParaRPr lang="en-US" noProof="0"/>
          </a:p>
        </p:txBody>
      </p:sp>
      <p:cxnSp>
        <p:nvCxnSpPr>
          <p:cNvPr id="21" name="Straight Connector 20">
            <a:extLst>
              <a:ext uri="{FF2B5EF4-FFF2-40B4-BE49-F238E27FC236}">
                <a16:creationId xmlns:a16="http://schemas.microsoft.com/office/drawing/2014/main" id="{CB55B0F1-C1EF-3790-A994-C8C4BB61CCB9}"/>
              </a:ext>
            </a:extLst>
          </p:cNvPr>
          <p:cNvCxnSpPr>
            <a:cxnSpLocks/>
          </p:cNvCxnSpPr>
          <p:nvPr/>
        </p:nvCxnSpPr>
        <p:spPr>
          <a:xfrm>
            <a:off x="4351128" y="6532618"/>
            <a:ext cx="3693089"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4D4F275B-2CE9-CD3C-081E-0B79C125257E}"/>
              </a:ext>
            </a:extLst>
          </p:cNvPr>
          <p:cNvCxnSpPr>
            <a:cxnSpLocks/>
          </p:cNvCxnSpPr>
          <p:nvPr/>
        </p:nvCxnSpPr>
        <p:spPr>
          <a:xfrm>
            <a:off x="8467344" y="6527001"/>
            <a:ext cx="3724656" cy="561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2723120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Thank you">
    <p:bg>
      <p:bgPr>
        <a:solidFill>
          <a:schemeClr val="tx2"/>
        </a:solidFill>
        <a:effectLst/>
      </p:bgPr>
    </p:bg>
    <p:spTree>
      <p:nvGrpSpPr>
        <p:cNvPr id="1" name=""/>
        <p:cNvGrpSpPr/>
        <p:nvPr/>
      </p:nvGrpSpPr>
      <p:grpSpPr>
        <a:xfrm>
          <a:off x="0" y="0"/>
          <a:ext cx="0" cy="0"/>
          <a:chOff x="0" y="0"/>
          <a:chExt cx="0" cy="0"/>
        </a:xfrm>
      </p:grpSpPr>
      <p:sp>
        <p:nvSpPr>
          <p:cNvPr id="8" name="Google Shape;327;p33">
            <a:extLst>
              <a:ext uri="{FF2B5EF4-FFF2-40B4-BE49-F238E27FC236}">
                <a16:creationId xmlns:a16="http://schemas.microsoft.com/office/drawing/2014/main" id="{E09AA4F6-9CBF-53A8-8FE8-0BAB0E7DC989}"/>
              </a:ext>
            </a:extLst>
          </p:cNvPr>
          <p:cNvSpPr/>
          <p:nvPr userDrawn="1"/>
        </p:nvSpPr>
        <p:spPr>
          <a:xfrm>
            <a:off x="1062566" y="1161412"/>
            <a:ext cx="10221119" cy="4831742"/>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10" name="Google Shape;328;p33">
            <a:extLst>
              <a:ext uri="{FF2B5EF4-FFF2-40B4-BE49-F238E27FC236}">
                <a16:creationId xmlns:a16="http://schemas.microsoft.com/office/drawing/2014/main" id="{CBE4E0BD-29C0-46EA-4A2D-401DD12AEC12}"/>
              </a:ext>
            </a:extLst>
          </p:cNvPr>
          <p:cNvSpPr/>
          <p:nvPr userDrawn="1"/>
        </p:nvSpPr>
        <p:spPr>
          <a:xfrm>
            <a:off x="858371" y="800100"/>
            <a:ext cx="10221119" cy="4953001"/>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D27EDEC9-86BE-FDB1-3BAE-F5FF0934CA0A}"/>
              </a:ext>
            </a:extLst>
          </p:cNvPr>
          <p:cNvSpPr>
            <a:spLocks noGrp="1"/>
          </p:cNvSpPr>
          <p:nvPr>
            <p:ph type="ctrTitle"/>
          </p:nvPr>
        </p:nvSpPr>
        <p:spPr>
          <a:xfrm>
            <a:off x="1527048" y="1901952"/>
            <a:ext cx="4873752" cy="1709928"/>
          </a:xfrm>
        </p:spPr>
        <p:txBody>
          <a:bodyPr anchor="t">
            <a:noAutofit/>
          </a:bodyPr>
          <a:lstStyle>
            <a:lvl1pPr marL="0" indent="0" algn="l">
              <a:lnSpc>
                <a:spcPct val="90000"/>
              </a:lnSpc>
              <a:defRPr sz="6000"/>
            </a:lvl1pPr>
          </a:lstStyle>
          <a:p>
            <a:r>
              <a:rPr lang="en-US" noProof="0"/>
              <a:t>Click to edit Master title style</a:t>
            </a:r>
          </a:p>
        </p:txBody>
      </p:sp>
      <p:sp>
        <p:nvSpPr>
          <p:cNvPr id="3" name="Subtitle 2">
            <a:extLst>
              <a:ext uri="{FF2B5EF4-FFF2-40B4-BE49-F238E27FC236}">
                <a16:creationId xmlns:a16="http://schemas.microsoft.com/office/drawing/2014/main" id="{61EF6069-AEE4-3455-508E-4B9EE30F0CB8}"/>
              </a:ext>
            </a:extLst>
          </p:cNvPr>
          <p:cNvSpPr>
            <a:spLocks noGrp="1"/>
          </p:cNvSpPr>
          <p:nvPr>
            <p:ph type="subTitle" idx="1"/>
          </p:nvPr>
        </p:nvSpPr>
        <p:spPr>
          <a:xfrm>
            <a:off x="1527048" y="3108960"/>
            <a:ext cx="3913632" cy="1883664"/>
          </a:xfrm>
        </p:spPr>
        <p:txBody>
          <a:bodyPr>
            <a:noAutofit/>
          </a:bodyPr>
          <a:lstStyle>
            <a:lvl1pPr marL="0" indent="0" algn="l">
              <a:lnSpc>
                <a:spcPct val="100000"/>
              </a:lnSpc>
              <a:spcBef>
                <a:spcPts val="1000"/>
              </a:spcBef>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15" name="Picture Placeholder 13">
            <a:extLst>
              <a:ext uri="{FF2B5EF4-FFF2-40B4-BE49-F238E27FC236}">
                <a16:creationId xmlns:a16="http://schemas.microsoft.com/office/drawing/2014/main" id="{BEF410E3-CEC7-640A-C8FD-08419E6C3300}"/>
              </a:ext>
            </a:extLst>
          </p:cNvPr>
          <p:cNvSpPr>
            <a:spLocks noGrp="1"/>
          </p:cNvSpPr>
          <p:nvPr>
            <p:ph type="pic" sz="quarter" idx="10"/>
          </p:nvPr>
        </p:nvSpPr>
        <p:spPr>
          <a:xfrm>
            <a:off x="6443482" y="812292"/>
            <a:ext cx="4636008" cy="4928616"/>
          </a:xfr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lgn="ctr">
              <a:buNone/>
              <a:defRPr lang="en-US" sz="1800">
                <a:solidFill>
                  <a:schemeClr val="tx1"/>
                </a:solidFill>
              </a:defRPr>
            </a:lvl1pPr>
          </a:lstStyle>
          <a:p>
            <a:pPr marL="0" lvl="0" algn="ctr"/>
            <a:r>
              <a:rPr lang="en-US" noProof="0"/>
              <a:t>Click icon to add picture</a:t>
            </a:r>
          </a:p>
        </p:txBody>
      </p:sp>
    </p:spTree>
    <p:extLst>
      <p:ext uri="{BB962C8B-B14F-4D97-AF65-F5344CB8AC3E}">
        <p14:creationId xmlns:p14="http://schemas.microsoft.com/office/powerpoint/2010/main" val="7023561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bg>
      <p:bgPr>
        <a:solidFill>
          <a:schemeClr val="accent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FFABFF-AED1-441E-410D-E91E5B9EA6C0}"/>
              </a:ext>
            </a:extLst>
          </p:cNvPr>
          <p:cNvSpPr>
            <a:spLocks noGrp="1"/>
          </p:cNvSpPr>
          <p:nvPr>
            <p:ph type="title"/>
          </p:nvPr>
        </p:nvSpPr>
        <p:spPr/>
        <p:txBody>
          <a:bodyPr/>
          <a:lstStyle/>
          <a:p>
            <a:r>
              <a:rPr lang="en-US" noProof="0"/>
              <a:t>Click to edit Master title style</a:t>
            </a:r>
          </a:p>
        </p:txBody>
      </p:sp>
      <p:sp>
        <p:nvSpPr>
          <p:cNvPr id="5" name="Slide Number Placeholder 4">
            <a:extLst>
              <a:ext uri="{FF2B5EF4-FFF2-40B4-BE49-F238E27FC236}">
                <a16:creationId xmlns:a16="http://schemas.microsoft.com/office/drawing/2014/main" id="{A21D9EB3-189A-FE0F-8C95-73C3378150D7}"/>
              </a:ext>
            </a:extLst>
          </p:cNvPr>
          <p:cNvSpPr>
            <a:spLocks noGrp="1"/>
          </p:cNvSpPr>
          <p:nvPr>
            <p:ph type="sldNum" sz="quarter" idx="12"/>
          </p:nvPr>
        </p:nvSpPr>
        <p:spPr/>
        <p:txBody>
          <a:bodyPr/>
          <a:lstStyle/>
          <a:p>
            <a:fld id="{8D0AFDD5-844D-364D-8AEC-50CF4D36D55D}" type="slidenum">
              <a:rPr lang="en-US" noProof="0" smtClean="0"/>
              <a:t>‹#›</a:t>
            </a:fld>
            <a:endParaRPr lang="en-US" noProof="0"/>
          </a:p>
        </p:txBody>
      </p:sp>
      <p:sp>
        <p:nvSpPr>
          <p:cNvPr id="4" name="Footer Placeholder 3">
            <a:extLst>
              <a:ext uri="{FF2B5EF4-FFF2-40B4-BE49-F238E27FC236}">
                <a16:creationId xmlns:a16="http://schemas.microsoft.com/office/drawing/2014/main" id="{7C680446-577A-69FB-646E-AF1DA4134A2C}"/>
              </a:ext>
            </a:extLst>
          </p:cNvPr>
          <p:cNvSpPr>
            <a:spLocks noGrp="1"/>
          </p:cNvSpPr>
          <p:nvPr>
            <p:ph type="ftr" sz="quarter" idx="11"/>
          </p:nvPr>
        </p:nvSpPr>
        <p:spPr/>
        <p:txBody>
          <a:bodyPr/>
          <a:lstStyle/>
          <a:p>
            <a:r>
              <a:rPr lang="en-US" noProof="0"/>
              <a:t>Presentation title</a:t>
            </a:r>
          </a:p>
        </p:txBody>
      </p:sp>
      <p:sp>
        <p:nvSpPr>
          <p:cNvPr id="3" name="Date Placeholder 2">
            <a:extLst>
              <a:ext uri="{FF2B5EF4-FFF2-40B4-BE49-F238E27FC236}">
                <a16:creationId xmlns:a16="http://schemas.microsoft.com/office/drawing/2014/main" id="{330E09C2-379A-DC94-A05D-1A629B3410E2}"/>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41543435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accent4"/>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672A2AC-7ED9-922C-AFA3-C7474D933A2A}"/>
              </a:ext>
            </a:extLst>
          </p:cNvPr>
          <p:cNvSpPr>
            <a:spLocks noGrp="1"/>
          </p:cNvSpPr>
          <p:nvPr>
            <p:ph type="sldNum" sz="quarter" idx="12"/>
          </p:nvPr>
        </p:nvSpPr>
        <p:spPr/>
        <p:txBody>
          <a:bodyPr/>
          <a:lstStyle/>
          <a:p>
            <a:fld id="{8D0AFDD5-844D-364D-8AEC-50CF4D36D55D}" type="slidenum">
              <a:rPr lang="en-US" noProof="0" smtClean="0"/>
              <a:t>‹#›</a:t>
            </a:fld>
            <a:endParaRPr lang="en-US" noProof="0"/>
          </a:p>
        </p:txBody>
      </p:sp>
      <p:sp>
        <p:nvSpPr>
          <p:cNvPr id="3" name="Footer Placeholder 2">
            <a:extLst>
              <a:ext uri="{FF2B5EF4-FFF2-40B4-BE49-F238E27FC236}">
                <a16:creationId xmlns:a16="http://schemas.microsoft.com/office/drawing/2014/main" id="{C0D73C7A-2028-226F-C1ED-1807BD3B92FC}"/>
              </a:ext>
            </a:extLst>
          </p:cNvPr>
          <p:cNvSpPr>
            <a:spLocks noGrp="1"/>
          </p:cNvSpPr>
          <p:nvPr>
            <p:ph type="ftr" sz="quarter" idx="11"/>
          </p:nvPr>
        </p:nvSpPr>
        <p:spPr/>
        <p:txBody>
          <a:bodyPr/>
          <a:lstStyle/>
          <a:p>
            <a:r>
              <a:rPr lang="en-US" noProof="0"/>
              <a:t>Presentation title</a:t>
            </a:r>
          </a:p>
        </p:txBody>
      </p:sp>
      <p:sp>
        <p:nvSpPr>
          <p:cNvPr id="2" name="Date Placeholder 1">
            <a:extLst>
              <a:ext uri="{FF2B5EF4-FFF2-40B4-BE49-F238E27FC236}">
                <a16:creationId xmlns:a16="http://schemas.microsoft.com/office/drawing/2014/main" id="{1925B8F9-3C91-FD08-87E3-6E39B35BCF9F}"/>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39162458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accent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1426A-0740-2EB9-FC34-9C043459357E}"/>
              </a:ext>
            </a:extLst>
          </p:cNvPr>
          <p:cNvSpPr>
            <a:spLocks noGrp="1"/>
          </p:cNvSpPr>
          <p:nvPr>
            <p:ph type="title"/>
          </p:nvPr>
        </p:nvSpPr>
        <p:spPr/>
        <p:txBody>
          <a:bodyPr/>
          <a:lstStyle/>
          <a:p>
            <a:r>
              <a:rPr lang="en-US" noProof="0"/>
              <a:t>Click to edit Master title style</a:t>
            </a:r>
          </a:p>
        </p:txBody>
      </p:sp>
      <p:sp>
        <p:nvSpPr>
          <p:cNvPr id="8" name="Google Shape;1251;p56">
            <a:extLst>
              <a:ext uri="{FF2B5EF4-FFF2-40B4-BE49-F238E27FC236}">
                <a16:creationId xmlns:a16="http://schemas.microsoft.com/office/drawing/2014/main" id="{5BDBB369-4213-AA70-D2DD-33F4E9E1F195}"/>
              </a:ext>
            </a:extLst>
          </p:cNvPr>
          <p:cNvSpPr/>
          <p:nvPr userDrawn="1"/>
        </p:nvSpPr>
        <p:spPr>
          <a:xfrm>
            <a:off x="1072604" y="2550039"/>
            <a:ext cx="1622434" cy="1622434"/>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0" name="Google Shape;1251;p56">
            <a:extLst>
              <a:ext uri="{FF2B5EF4-FFF2-40B4-BE49-F238E27FC236}">
                <a16:creationId xmlns:a16="http://schemas.microsoft.com/office/drawing/2014/main" id="{3BF27898-0ACC-24EB-589A-96F29C94157A}"/>
              </a:ext>
            </a:extLst>
          </p:cNvPr>
          <p:cNvSpPr/>
          <p:nvPr userDrawn="1"/>
        </p:nvSpPr>
        <p:spPr>
          <a:xfrm>
            <a:off x="3235665" y="2522510"/>
            <a:ext cx="1622434" cy="1622434"/>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2" name="Google Shape;1251;p56">
            <a:extLst>
              <a:ext uri="{FF2B5EF4-FFF2-40B4-BE49-F238E27FC236}">
                <a16:creationId xmlns:a16="http://schemas.microsoft.com/office/drawing/2014/main" id="{62CA34BE-87A5-8F47-C395-886E6870CF67}"/>
              </a:ext>
            </a:extLst>
          </p:cNvPr>
          <p:cNvSpPr/>
          <p:nvPr userDrawn="1"/>
        </p:nvSpPr>
        <p:spPr>
          <a:xfrm>
            <a:off x="5415148" y="2513962"/>
            <a:ext cx="1622434" cy="1622434"/>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4" name="Google Shape;1251;p56">
            <a:extLst>
              <a:ext uri="{FF2B5EF4-FFF2-40B4-BE49-F238E27FC236}">
                <a16:creationId xmlns:a16="http://schemas.microsoft.com/office/drawing/2014/main" id="{E432D5F8-7F62-B5A0-F3AC-814BFBEEB0ED}"/>
              </a:ext>
            </a:extLst>
          </p:cNvPr>
          <p:cNvSpPr/>
          <p:nvPr userDrawn="1"/>
        </p:nvSpPr>
        <p:spPr>
          <a:xfrm>
            <a:off x="7530416" y="2524926"/>
            <a:ext cx="1622434" cy="1622434"/>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6" name="Google Shape;1251;p56">
            <a:extLst>
              <a:ext uri="{FF2B5EF4-FFF2-40B4-BE49-F238E27FC236}">
                <a16:creationId xmlns:a16="http://schemas.microsoft.com/office/drawing/2014/main" id="{FBCE3915-CF40-BF29-2DBB-D9F447CC7555}"/>
              </a:ext>
            </a:extLst>
          </p:cNvPr>
          <p:cNvSpPr/>
          <p:nvPr userDrawn="1"/>
        </p:nvSpPr>
        <p:spPr>
          <a:xfrm>
            <a:off x="9709899" y="2516378"/>
            <a:ext cx="1622434" cy="1622434"/>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1" name="Text Placeholder 19">
            <a:extLst>
              <a:ext uri="{FF2B5EF4-FFF2-40B4-BE49-F238E27FC236}">
                <a16:creationId xmlns:a16="http://schemas.microsoft.com/office/drawing/2014/main" id="{811789E5-14E6-E7AB-C9D8-6E51B4544B23}"/>
              </a:ext>
            </a:extLst>
          </p:cNvPr>
          <p:cNvSpPr>
            <a:spLocks noGrp="1"/>
          </p:cNvSpPr>
          <p:nvPr>
            <p:ph type="body" sz="quarter" idx="13" hasCustomPrompt="1"/>
          </p:nvPr>
        </p:nvSpPr>
        <p:spPr>
          <a:xfrm>
            <a:off x="986726" y="2441448"/>
            <a:ext cx="1622425" cy="1622425"/>
          </a:xfrm>
          <a:prstGeom prst="ellipse">
            <a:avLst/>
          </a:prstGeom>
          <a:solidFill>
            <a:schemeClr val="accent3"/>
          </a:solidFill>
          <a:ln w="25400">
            <a:solidFill>
              <a:schemeClr val="tx1"/>
            </a:solidFill>
          </a:ln>
        </p:spPr>
        <p:txBody>
          <a:bodyPr anchor="ctr"/>
          <a:lstStyle>
            <a:lvl1pPr marL="0" indent="0" algn="ctr">
              <a:buNone/>
              <a:defRPr sz="5400">
                <a:solidFill>
                  <a:schemeClr val="bg1"/>
                </a:solidFill>
                <a:latin typeface="+mj-lt"/>
              </a:defRPr>
            </a:lvl1pPr>
          </a:lstStyle>
          <a:p>
            <a:pPr lvl="0"/>
            <a:r>
              <a:rPr lang="en-US" noProof="0"/>
              <a:t>0</a:t>
            </a:r>
          </a:p>
        </p:txBody>
      </p:sp>
      <p:sp>
        <p:nvSpPr>
          <p:cNvPr id="22" name="Text Placeholder 19">
            <a:extLst>
              <a:ext uri="{FF2B5EF4-FFF2-40B4-BE49-F238E27FC236}">
                <a16:creationId xmlns:a16="http://schemas.microsoft.com/office/drawing/2014/main" id="{AC40220B-3ED2-1841-92D5-C0056EF47402}"/>
              </a:ext>
            </a:extLst>
          </p:cNvPr>
          <p:cNvSpPr>
            <a:spLocks noGrp="1"/>
          </p:cNvSpPr>
          <p:nvPr>
            <p:ph type="body" sz="quarter" idx="14" hasCustomPrompt="1"/>
          </p:nvPr>
        </p:nvSpPr>
        <p:spPr>
          <a:xfrm>
            <a:off x="3154680" y="2441448"/>
            <a:ext cx="1622425" cy="1622425"/>
          </a:xfrm>
          <a:prstGeom prst="ellipse">
            <a:avLst/>
          </a:prstGeom>
          <a:solidFill>
            <a:schemeClr val="accent3"/>
          </a:solidFill>
          <a:ln w="25400">
            <a:solidFill>
              <a:schemeClr val="tx1"/>
            </a:solidFill>
          </a:ln>
        </p:spPr>
        <p:txBody>
          <a:bodyPr anchor="ctr"/>
          <a:lstStyle>
            <a:lvl1pPr marL="0" indent="0" algn="ctr">
              <a:buNone/>
              <a:defRPr sz="5400">
                <a:solidFill>
                  <a:schemeClr val="bg1"/>
                </a:solidFill>
                <a:latin typeface="+mj-lt"/>
              </a:defRPr>
            </a:lvl1pPr>
          </a:lstStyle>
          <a:p>
            <a:pPr lvl="0"/>
            <a:r>
              <a:rPr lang="en-US" noProof="0"/>
              <a:t>0</a:t>
            </a:r>
          </a:p>
        </p:txBody>
      </p:sp>
      <p:sp>
        <p:nvSpPr>
          <p:cNvPr id="23" name="Text Placeholder 19">
            <a:extLst>
              <a:ext uri="{FF2B5EF4-FFF2-40B4-BE49-F238E27FC236}">
                <a16:creationId xmlns:a16="http://schemas.microsoft.com/office/drawing/2014/main" id="{B8BC651C-16ED-1741-08D3-8BA2D618C650}"/>
              </a:ext>
            </a:extLst>
          </p:cNvPr>
          <p:cNvSpPr>
            <a:spLocks noGrp="1"/>
          </p:cNvSpPr>
          <p:nvPr>
            <p:ph type="body" sz="quarter" idx="15" hasCustomPrompt="1"/>
          </p:nvPr>
        </p:nvSpPr>
        <p:spPr>
          <a:xfrm>
            <a:off x="5330952" y="2441448"/>
            <a:ext cx="1622425" cy="1622425"/>
          </a:xfrm>
          <a:prstGeom prst="ellipse">
            <a:avLst/>
          </a:prstGeom>
          <a:solidFill>
            <a:schemeClr val="accent3"/>
          </a:solidFill>
          <a:ln w="25400">
            <a:solidFill>
              <a:schemeClr val="tx1"/>
            </a:solidFill>
          </a:ln>
        </p:spPr>
        <p:txBody>
          <a:bodyPr anchor="ctr"/>
          <a:lstStyle>
            <a:lvl1pPr marL="0" indent="0" algn="ctr">
              <a:buNone/>
              <a:defRPr sz="5400">
                <a:solidFill>
                  <a:schemeClr val="bg1"/>
                </a:solidFill>
                <a:latin typeface="+mj-lt"/>
              </a:defRPr>
            </a:lvl1pPr>
          </a:lstStyle>
          <a:p>
            <a:pPr lvl="0"/>
            <a:r>
              <a:rPr lang="en-US" noProof="0"/>
              <a:t>0</a:t>
            </a:r>
          </a:p>
        </p:txBody>
      </p:sp>
      <p:sp>
        <p:nvSpPr>
          <p:cNvPr id="24" name="Text Placeholder 19">
            <a:extLst>
              <a:ext uri="{FF2B5EF4-FFF2-40B4-BE49-F238E27FC236}">
                <a16:creationId xmlns:a16="http://schemas.microsoft.com/office/drawing/2014/main" id="{B42AFC50-5862-D501-9586-4A96D4DA667F}"/>
              </a:ext>
            </a:extLst>
          </p:cNvPr>
          <p:cNvSpPr>
            <a:spLocks noGrp="1"/>
          </p:cNvSpPr>
          <p:nvPr>
            <p:ph type="body" sz="quarter" idx="16" hasCustomPrompt="1"/>
          </p:nvPr>
        </p:nvSpPr>
        <p:spPr>
          <a:xfrm>
            <a:off x="7443216" y="2441448"/>
            <a:ext cx="1622425" cy="1622425"/>
          </a:xfrm>
          <a:prstGeom prst="ellipse">
            <a:avLst/>
          </a:prstGeom>
          <a:solidFill>
            <a:schemeClr val="accent3"/>
          </a:solidFill>
          <a:ln w="25400">
            <a:solidFill>
              <a:schemeClr val="tx1"/>
            </a:solidFill>
          </a:ln>
        </p:spPr>
        <p:txBody>
          <a:bodyPr anchor="ctr"/>
          <a:lstStyle>
            <a:lvl1pPr marL="0" indent="0" algn="ctr">
              <a:buNone/>
              <a:defRPr sz="5400">
                <a:solidFill>
                  <a:schemeClr val="bg1"/>
                </a:solidFill>
                <a:latin typeface="+mj-lt"/>
              </a:defRPr>
            </a:lvl1pPr>
          </a:lstStyle>
          <a:p>
            <a:pPr lvl="0"/>
            <a:r>
              <a:rPr lang="en-US" noProof="0"/>
              <a:t>0</a:t>
            </a:r>
          </a:p>
        </p:txBody>
      </p:sp>
      <p:sp>
        <p:nvSpPr>
          <p:cNvPr id="25" name="Text Placeholder 19">
            <a:extLst>
              <a:ext uri="{FF2B5EF4-FFF2-40B4-BE49-F238E27FC236}">
                <a16:creationId xmlns:a16="http://schemas.microsoft.com/office/drawing/2014/main" id="{45772425-B358-35A8-C707-76C81B500EDA}"/>
              </a:ext>
            </a:extLst>
          </p:cNvPr>
          <p:cNvSpPr>
            <a:spLocks noGrp="1"/>
          </p:cNvSpPr>
          <p:nvPr>
            <p:ph type="body" sz="quarter" idx="17" hasCustomPrompt="1"/>
          </p:nvPr>
        </p:nvSpPr>
        <p:spPr>
          <a:xfrm>
            <a:off x="9628632" y="2441448"/>
            <a:ext cx="1622425" cy="1622425"/>
          </a:xfrm>
          <a:prstGeom prst="ellipse">
            <a:avLst/>
          </a:prstGeom>
          <a:solidFill>
            <a:schemeClr val="accent3"/>
          </a:solidFill>
          <a:ln w="25400">
            <a:solidFill>
              <a:schemeClr val="tx1"/>
            </a:solidFill>
          </a:ln>
        </p:spPr>
        <p:txBody>
          <a:bodyPr anchor="ctr"/>
          <a:lstStyle>
            <a:lvl1pPr marL="0" indent="0" algn="ctr">
              <a:buNone/>
              <a:defRPr sz="5400">
                <a:solidFill>
                  <a:schemeClr val="bg1"/>
                </a:solidFill>
                <a:latin typeface="+mj-lt"/>
              </a:defRPr>
            </a:lvl1pPr>
          </a:lstStyle>
          <a:p>
            <a:pPr lvl="0"/>
            <a:r>
              <a:rPr lang="en-US" noProof="0"/>
              <a:t>0</a:t>
            </a:r>
          </a:p>
        </p:txBody>
      </p:sp>
      <p:sp>
        <p:nvSpPr>
          <p:cNvPr id="27" name="Text Placeholder 26">
            <a:extLst>
              <a:ext uri="{FF2B5EF4-FFF2-40B4-BE49-F238E27FC236}">
                <a16:creationId xmlns:a16="http://schemas.microsoft.com/office/drawing/2014/main" id="{B0B8A0CF-58B1-629F-C8DB-238E5114277C}"/>
              </a:ext>
            </a:extLst>
          </p:cNvPr>
          <p:cNvSpPr>
            <a:spLocks noGrp="1"/>
          </p:cNvSpPr>
          <p:nvPr>
            <p:ph type="body" sz="quarter" idx="18"/>
          </p:nvPr>
        </p:nvSpPr>
        <p:spPr>
          <a:xfrm>
            <a:off x="824102" y="4325112"/>
            <a:ext cx="1947672" cy="630936"/>
          </a:xfrm>
        </p:spPr>
        <p:txBody>
          <a:bodyPr/>
          <a:lstStyle>
            <a:lvl1pPr marL="0" indent="0" algn="ctr">
              <a:lnSpc>
                <a:spcPct val="120000"/>
              </a:lnSpc>
              <a:spcBef>
                <a:spcPts val="0"/>
              </a:spcBef>
              <a:buNone/>
              <a:defRPr sz="2000">
                <a:latin typeface="+mj-lt"/>
              </a:defRPr>
            </a:lvl1pPr>
          </a:lstStyle>
          <a:p>
            <a:pPr lvl="0"/>
            <a:r>
              <a:rPr lang="en-US" noProof="0"/>
              <a:t>Click to edit Master text styles</a:t>
            </a:r>
          </a:p>
        </p:txBody>
      </p:sp>
      <p:sp>
        <p:nvSpPr>
          <p:cNvPr id="28" name="Text Placeholder 26">
            <a:extLst>
              <a:ext uri="{FF2B5EF4-FFF2-40B4-BE49-F238E27FC236}">
                <a16:creationId xmlns:a16="http://schemas.microsoft.com/office/drawing/2014/main" id="{3973DBDD-5F4C-3094-B5AB-751AF360379C}"/>
              </a:ext>
            </a:extLst>
          </p:cNvPr>
          <p:cNvSpPr>
            <a:spLocks noGrp="1"/>
          </p:cNvSpPr>
          <p:nvPr>
            <p:ph type="body" sz="quarter" idx="19"/>
          </p:nvPr>
        </p:nvSpPr>
        <p:spPr>
          <a:xfrm>
            <a:off x="2992056" y="4326702"/>
            <a:ext cx="1947672" cy="630936"/>
          </a:xfrm>
        </p:spPr>
        <p:txBody>
          <a:bodyPr/>
          <a:lstStyle>
            <a:lvl1pPr marL="0" indent="0" algn="ctr">
              <a:lnSpc>
                <a:spcPct val="120000"/>
              </a:lnSpc>
              <a:spcBef>
                <a:spcPts val="0"/>
              </a:spcBef>
              <a:buNone/>
              <a:defRPr sz="2000">
                <a:latin typeface="+mj-lt"/>
              </a:defRPr>
            </a:lvl1pPr>
          </a:lstStyle>
          <a:p>
            <a:pPr lvl="0"/>
            <a:r>
              <a:rPr lang="en-US" noProof="0"/>
              <a:t>Click to edit Master text styles</a:t>
            </a:r>
          </a:p>
        </p:txBody>
      </p:sp>
      <p:sp>
        <p:nvSpPr>
          <p:cNvPr id="29" name="Text Placeholder 26">
            <a:extLst>
              <a:ext uri="{FF2B5EF4-FFF2-40B4-BE49-F238E27FC236}">
                <a16:creationId xmlns:a16="http://schemas.microsoft.com/office/drawing/2014/main" id="{6A7033DE-A188-7F2B-B42D-3B4334B2C4BE}"/>
              </a:ext>
            </a:extLst>
          </p:cNvPr>
          <p:cNvSpPr>
            <a:spLocks noGrp="1"/>
          </p:cNvSpPr>
          <p:nvPr>
            <p:ph type="body" sz="quarter" idx="20"/>
          </p:nvPr>
        </p:nvSpPr>
        <p:spPr>
          <a:xfrm>
            <a:off x="5168328" y="4313642"/>
            <a:ext cx="1947672" cy="630936"/>
          </a:xfrm>
        </p:spPr>
        <p:txBody>
          <a:bodyPr/>
          <a:lstStyle>
            <a:lvl1pPr marL="0" indent="0" algn="ctr">
              <a:lnSpc>
                <a:spcPct val="120000"/>
              </a:lnSpc>
              <a:spcBef>
                <a:spcPts val="0"/>
              </a:spcBef>
              <a:buNone/>
              <a:defRPr sz="2000">
                <a:latin typeface="+mj-lt"/>
              </a:defRPr>
            </a:lvl1pPr>
          </a:lstStyle>
          <a:p>
            <a:pPr lvl="0"/>
            <a:r>
              <a:rPr lang="en-US" noProof="0"/>
              <a:t>Click to edit Master text styles</a:t>
            </a:r>
          </a:p>
        </p:txBody>
      </p:sp>
      <p:sp>
        <p:nvSpPr>
          <p:cNvPr id="30" name="Text Placeholder 26">
            <a:extLst>
              <a:ext uri="{FF2B5EF4-FFF2-40B4-BE49-F238E27FC236}">
                <a16:creationId xmlns:a16="http://schemas.microsoft.com/office/drawing/2014/main" id="{82C8DA85-8265-9485-A51D-73E1629CC541}"/>
              </a:ext>
            </a:extLst>
          </p:cNvPr>
          <p:cNvSpPr>
            <a:spLocks noGrp="1"/>
          </p:cNvSpPr>
          <p:nvPr>
            <p:ph type="body" sz="quarter" idx="21"/>
          </p:nvPr>
        </p:nvSpPr>
        <p:spPr>
          <a:xfrm>
            <a:off x="7279858" y="4319944"/>
            <a:ext cx="1947672" cy="630936"/>
          </a:xfrm>
        </p:spPr>
        <p:txBody>
          <a:bodyPr/>
          <a:lstStyle>
            <a:lvl1pPr marL="0" indent="0" algn="ctr">
              <a:lnSpc>
                <a:spcPct val="120000"/>
              </a:lnSpc>
              <a:spcBef>
                <a:spcPts val="0"/>
              </a:spcBef>
              <a:buNone/>
              <a:defRPr sz="2000">
                <a:latin typeface="+mj-lt"/>
              </a:defRPr>
            </a:lvl1pPr>
          </a:lstStyle>
          <a:p>
            <a:pPr lvl="0"/>
            <a:r>
              <a:rPr lang="en-US" noProof="0"/>
              <a:t>Click to edit Master text styles</a:t>
            </a:r>
          </a:p>
        </p:txBody>
      </p:sp>
      <p:sp>
        <p:nvSpPr>
          <p:cNvPr id="31" name="Text Placeholder 26">
            <a:extLst>
              <a:ext uri="{FF2B5EF4-FFF2-40B4-BE49-F238E27FC236}">
                <a16:creationId xmlns:a16="http://schemas.microsoft.com/office/drawing/2014/main" id="{20594F27-59D4-99D2-77B5-71915573EDA4}"/>
              </a:ext>
            </a:extLst>
          </p:cNvPr>
          <p:cNvSpPr>
            <a:spLocks noGrp="1"/>
          </p:cNvSpPr>
          <p:nvPr>
            <p:ph type="body" sz="quarter" idx="22"/>
          </p:nvPr>
        </p:nvSpPr>
        <p:spPr>
          <a:xfrm>
            <a:off x="9466008" y="4319944"/>
            <a:ext cx="1947672" cy="630936"/>
          </a:xfrm>
        </p:spPr>
        <p:txBody>
          <a:bodyPr/>
          <a:lstStyle>
            <a:lvl1pPr marL="0" indent="0" algn="ctr">
              <a:lnSpc>
                <a:spcPct val="120000"/>
              </a:lnSpc>
              <a:spcBef>
                <a:spcPts val="0"/>
              </a:spcBef>
              <a:buNone/>
              <a:defRPr sz="2000">
                <a:latin typeface="+mj-lt"/>
              </a:defRPr>
            </a:lvl1pPr>
          </a:lstStyle>
          <a:p>
            <a:pPr lvl="0"/>
            <a:r>
              <a:rPr lang="en-US" noProof="0"/>
              <a:t>Click to edit Master text styles</a:t>
            </a:r>
          </a:p>
        </p:txBody>
      </p:sp>
      <p:sp>
        <p:nvSpPr>
          <p:cNvPr id="6" name="Slide Number Placeholder 5">
            <a:extLst>
              <a:ext uri="{FF2B5EF4-FFF2-40B4-BE49-F238E27FC236}">
                <a16:creationId xmlns:a16="http://schemas.microsoft.com/office/drawing/2014/main" id="{754CBAEF-CF24-7502-B796-D47DF23F28D4}"/>
              </a:ext>
            </a:extLst>
          </p:cNvPr>
          <p:cNvSpPr>
            <a:spLocks noGrp="1"/>
          </p:cNvSpPr>
          <p:nvPr>
            <p:ph type="sldNum" sz="quarter" idx="12"/>
          </p:nvPr>
        </p:nvSpPr>
        <p:spPr/>
        <p:txBody>
          <a:bodyPr/>
          <a:lstStyle/>
          <a:p>
            <a:fld id="{8D0AFDD5-844D-364D-8AEC-50CF4D36D55D}" type="slidenum">
              <a:rPr lang="en-US" noProof="0" smtClean="0"/>
              <a:t>‹#›</a:t>
            </a:fld>
            <a:endParaRPr lang="en-US" noProof="0"/>
          </a:p>
        </p:txBody>
      </p:sp>
      <p:sp>
        <p:nvSpPr>
          <p:cNvPr id="5" name="Footer Placeholder 4">
            <a:extLst>
              <a:ext uri="{FF2B5EF4-FFF2-40B4-BE49-F238E27FC236}">
                <a16:creationId xmlns:a16="http://schemas.microsoft.com/office/drawing/2014/main" id="{82D9E7CE-C596-EE32-BBFE-799C10EFBBB2}"/>
              </a:ext>
            </a:extLst>
          </p:cNvPr>
          <p:cNvSpPr>
            <a:spLocks noGrp="1"/>
          </p:cNvSpPr>
          <p:nvPr>
            <p:ph type="ftr" sz="quarter" idx="11"/>
          </p:nvPr>
        </p:nvSpPr>
        <p:spPr/>
        <p:txBody>
          <a:bodyPr/>
          <a:lstStyle/>
          <a:p>
            <a:r>
              <a:rPr lang="en-US" noProof="0"/>
              <a:t>Presentation title</a:t>
            </a:r>
          </a:p>
        </p:txBody>
      </p:sp>
      <p:sp>
        <p:nvSpPr>
          <p:cNvPr id="4" name="Date Placeholder 3">
            <a:extLst>
              <a:ext uri="{FF2B5EF4-FFF2-40B4-BE49-F238E27FC236}">
                <a16:creationId xmlns:a16="http://schemas.microsoft.com/office/drawing/2014/main" id="{7490B60C-999F-167B-3927-D752A0DE60A7}"/>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7489256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ontent with Caption">
    <p:bg>
      <p:bgPr>
        <a:solidFill>
          <a:schemeClr val="tx2"/>
        </a:solidFill>
        <a:effectLst/>
      </p:bgPr>
    </p:bg>
    <p:spTree>
      <p:nvGrpSpPr>
        <p:cNvPr id="1" name=""/>
        <p:cNvGrpSpPr/>
        <p:nvPr/>
      </p:nvGrpSpPr>
      <p:grpSpPr>
        <a:xfrm>
          <a:off x="0" y="0"/>
          <a:ext cx="0" cy="0"/>
          <a:chOff x="0" y="0"/>
          <a:chExt cx="0" cy="0"/>
        </a:xfrm>
      </p:grpSpPr>
      <p:sp>
        <p:nvSpPr>
          <p:cNvPr id="8" name="Google Shape;327;p33">
            <a:extLst>
              <a:ext uri="{FF2B5EF4-FFF2-40B4-BE49-F238E27FC236}">
                <a16:creationId xmlns:a16="http://schemas.microsoft.com/office/drawing/2014/main" id="{F51DD675-2DC4-A4BE-C624-3048A2E666B7}"/>
              </a:ext>
            </a:extLst>
          </p:cNvPr>
          <p:cNvSpPr/>
          <p:nvPr userDrawn="1"/>
        </p:nvSpPr>
        <p:spPr>
          <a:xfrm>
            <a:off x="809553" y="1012104"/>
            <a:ext cx="6957749" cy="5061732"/>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12" name="Google Shape;328;p33">
            <a:extLst>
              <a:ext uri="{FF2B5EF4-FFF2-40B4-BE49-F238E27FC236}">
                <a16:creationId xmlns:a16="http://schemas.microsoft.com/office/drawing/2014/main" id="{A0952ED0-9FCB-B6D2-E806-E2663B8961D0}"/>
              </a:ext>
            </a:extLst>
          </p:cNvPr>
          <p:cNvSpPr/>
          <p:nvPr userDrawn="1"/>
        </p:nvSpPr>
        <p:spPr>
          <a:xfrm>
            <a:off x="600338" y="782757"/>
            <a:ext cx="6957749" cy="5061732"/>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BF01426A-0740-2EB9-FC34-9C043459357E}"/>
              </a:ext>
            </a:extLst>
          </p:cNvPr>
          <p:cNvSpPr>
            <a:spLocks noGrp="1"/>
          </p:cNvSpPr>
          <p:nvPr>
            <p:ph type="title"/>
          </p:nvPr>
        </p:nvSpPr>
        <p:spPr>
          <a:xfrm>
            <a:off x="1389888" y="1719072"/>
            <a:ext cx="5038344" cy="1709928"/>
          </a:xfrm>
        </p:spPr>
        <p:txBody>
          <a:bodyPr/>
          <a:lstStyle>
            <a:lvl1pPr algn="l">
              <a:lnSpc>
                <a:spcPct val="90000"/>
              </a:lnSpc>
              <a:defRPr/>
            </a:lvl1pPr>
          </a:lstStyle>
          <a:p>
            <a:r>
              <a:rPr lang="en-US" noProof="0"/>
              <a:t>Click to edit Master title style</a:t>
            </a:r>
          </a:p>
        </p:txBody>
      </p:sp>
      <p:sp>
        <p:nvSpPr>
          <p:cNvPr id="10" name="Picture Placeholder 9">
            <a:extLst>
              <a:ext uri="{FF2B5EF4-FFF2-40B4-BE49-F238E27FC236}">
                <a16:creationId xmlns:a16="http://schemas.microsoft.com/office/drawing/2014/main" id="{0BC3CDDF-FEA3-712D-9071-515D264F06E7}"/>
              </a:ext>
            </a:extLst>
          </p:cNvPr>
          <p:cNvSpPr>
            <a:spLocks noGrp="1"/>
          </p:cNvSpPr>
          <p:nvPr>
            <p:ph type="pic" sz="quarter" idx="13"/>
          </p:nvPr>
        </p:nvSpPr>
        <p:spPr>
          <a:xfrm>
            <a:off x="8296656" y="0"/>
            <a:ext cx="3895344" cy="6858000"/>
          </a:xfrm>
          <a:solidFill>
            <a:schemeClr val="accent1"/>
          </a:solidFill>
        </p:spPr>
        <p:txBody>
          <a:bodyPr anchor="ctr"/>
          <a:lstStyle>
            <a:lvl1pPr marL="0" indent="0" algn="ctr">
              <a:buNone/>
              <a:defRPr/>
            </a:lvl1pPr>
          </a:lstStyle>
          <a:p>
            <a:r>
              <a:rPr lang="en-US" noProof="0"/>
              <a:t>Click icon to add picture</a:t>
            </a:r>
          </a:p>
        </p:txBody>
      </p:sp>
      <p:sp>
        <p:nvSpPr>
          <p:cNvPr id="3" name="Content Placeholder 2">
            <a:extLst>
              <a:ext uri="{FF2B5EF4-FFF2-40B4-BE49-F238E27FC236}">
                <a16:creationId xmlns:a16="http://schemas.microsoft.com/office/drawing/2014/main" id="{A00F6C1B-F86D-84E1-F13C-1A2310E172C3}"/>
              </a:ext>
            </a:extLst>
          </p:cNvPr>
          <p:cNvSpPr>
            <a:spLocks noGrp="1"/>
          </p:cNvSpPr>
          <p:nvPr>
            <p:ph idx="1"/>
          </p:nvPr>
        </p:nvSpPr>
        <p:spPr>
          <a:xfrm>
            <a:off x="1389888" y="3054096"/>
            <a:ext cx="5010912" cy="2130552"/>
          </a:xfrm>
        </p:spPr>
        <p:txBody>
          <a:bodyPr/>
          <a:lstStyle>
            <a:lvl1pPr marL="54864" indent="0">
              <a:lnSpc>
                <a:spcPct val="120000"/>
              </a:lnSpc>
              <a:spcBef>
                <a:spcPts val="0"/>
              </a:spcBef>
              <a:buNone/>
              <a:defRPr sz="1600"/>
            </a:lvl1pPr>
            <a:lvl2pPr>
              <a:defRPr sz="1400"/>
            </a:lvl2pPr>
            <a:lvl3pPr>
              <a:defRPr sz="1200"/>
            </a:lvl3pPr>
            <a:lvl4pPr>
              <a:defRPr sz="1100"/>
            </a:lvl4pPr>
            <a:lvl5pPr>
              <a:defRPr sz="1100"/>
            </a:lvl5pPr>
          </a:lstStyle>
          <a:p>
            <a:pPr lvl="0"/>
            <a:r>
              <a:rPr lang="en-US" noProof="0"/>
              <a:t>Click to edit Master text styles</a:t>
            </a:r>
          </a:p>
        </p:txBody>
      </p:sp>
      <p:cxnSp>
        <p:nvCxnSpPr>
          <p:cNvPr id="28" name="Straight Connector 27">
            <a:extLst>
              <a:ext uri="{FF2B5EF4-FFF2-40B4-BE49-F238E27FC236}">
                <a16:creationId xmlns:a16="http://schemas.microsoft.com/office/drawing/2014/main" id="{A4F7CD76-D087-685D-2E27-537F34D67EBE}"/>
              </a:ext>
            </a:extLst>
          </p:cNvPr>
          <p:cNvCxnSpPr>
            <a:cxnSpLocks/>
          </p:cNvCxnSpPr>
          <p:nvPr userDrawn="1"/>
        </p:nvCxnSpPr>
        <p:spPr>
          <a:xfrm>
            <a:off x="11276341" y="6528816"/>
            <a:ext cx="9144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6" name="Slide Number Placeholder 5">
            <a:extLst>
              <a:ext uri="{FF2B5EF4-FFF2-40B4-BE49-F238E27FC236}">
                <a16:creationId xmlns:a16="http://schemas.microsoft.com/office/drawing/2014/main" id="{754CBAEF-CF24-7502-B796-D47DF23F28D4}"/>
              </a:ext>
            </a:extLst>
          </p:cNvPr>
          <p:cNvSpPr>
            <a:spLocks noGrp="1"/>
          </p:cNvSpPr>
          <p:nvPr>
            <p:ph type="sldNum" sz="quarter" idx="12"/>
          </p:nvPr>
        </p:nvSpPr>
        <p:spPr>
          <a:xfrm>
            <a:off x="3962400" y="6400904"/>
            <a:ext cx="365760" cy="246888"/>
          </a:xfrm>
        </p:spPr>
        <p:txBody>
          <a:bodyPr/>
          <a:lstStyle>
            <a:lvl1pPr>
              <a:defRPr>
                <a:solidFill>
                  <a:schemeClr val="bg1"/>
                </a:solidFill>
              </a:defRPr>
            </a:lvl1pPr>
          </a:lstStyle>
          <a:p>
            <a:fld id="{8D0AFDD5-844D-364D-8AEC-50CF4D36D55D}" type="slidenum">
              <a:rPr lang="en-US" noProof="0" smtClean="0"/>
              <a:pPr/>
              <a:t>‹#›</a:t>
            </a:fld>
            <a:endParaRPr lang="en-US" noProof="0"/>
          </a:p>
        </p:txBody>
      </p:sp>
      <p:grpSp>
        <p:nvGrpSpPr>
          <p:cNvPr id="13" name="Group 12">
            <a:extLst>
              <a:ext uri="{FF2B5EF4-FFF2-40B4-BE49-F238E27FC236}">
                <a16:creationId xmlns:a16="http://schemas.microsoft.com/office/drawing/2014/main" id="{0C63F889-82B6-D594-DA07-4C82AE33663F}"/>
              </a:ext>
            </a:extLst>
          </p:cNvPr>
          <p:cNvGrpSpPr/>
          <p:nvPr userDrawn="1"/>
        </p:nvGrpSpPr>
        <p:grpSpPr>
          <a:xfrm>
            <a:off x="0" y="6527001"/>
            <a:ext cx="8294153" cy="5617"/>
            <a:chOff x="0" y="6527001"/>
            <a:chExt cx="8294153" cy="5617"/>
          </a:xfrm>
        </p:grpSpPr>
        <p:cxnSp>
          <p:nvCxnSpPr>
            <p:cNvPr id="14" name="Straight Connector 13">
              <a:extLst>
                <a:ext uri="{FF2B5EF4-FFF2-40B4-BE49-F238E27FC236}">
                  <a16:creationId xmlns:a16="http://schemas.microsoft.com/office/drawing/2014/main" id="{3F4BFE95-6DCA-752C-0F0C-CCAF1A576CD0}"/>
                </a:ext>
              </a:extLst>
            </p:cNvPr>
            <p:cNvCxnSpPr>
              <a:cxnSpLocks/>
            </p:cNvCxnSpPr>
            <p:nvPr/>
          </p:nvCxnSpPr>
          <p:spPr>
            <a:xfrm>
              <a:off x="0" y="6527001"/>
              <a:ext cx="3935513" cy="561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3920C2FA-C2E7-21E2-09D0-3BA6B1BC2C1E}"/>
                </a:ext>
              </a:extLst>
            </p:cNvPr>
            <p:cNvCxnSpPr>
              <a:cxnSpLocks/>
            </p:cNvCxnSpPr>
            <p:nvPr/>
          </p:nvCxnSpPr>
          <p:spPr>
            <a:xfrm>
              <a:off x="4358640" y="6527001"/>
              <a:ext cx="3935513" cy="561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882084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ection Header">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38D51F-4DA4-5AB7-6ACD-17065B86DE72}"/>
              </a:ext>
            </a:extLst>
          </p:cNvPr>
          <p:cNvSpPr>
            <a:spLocks noGrp="1"/>
          </p:cNvSpPr>
          <p:nvPr>
            <p:ph type="title"/>
          </p:nvPr>
        </p:nvSpPr>
        <p:spPr>
          <a:xfrm>
            <a:off x="731520" y="1947672"/>
            <a:ext cx="3017520" cy="1938528"/>
          </a:xfrm>
        </p:spPr>
        <p:txBody>
          <a:bodyPr anchor="t"/>
          <a:lstStyle>
            <a:lvl1pPr algn="l">
              <a:defRPr sz="6000"/>
            </a:lvl1pPr>
          </a:lstStyle>
          <a:p>
            <a:r>
              <a:rPr lang="en-US" noProof="0"/>
              <a:t>Click to edit Master title style</a:t>
            </a:r>
          </a:p>
        </p:txBody>
      </p:sp>
      <p:sp>
        <p:nvSpPr>
          <p:cNvPr id="3" name="Text Placeholder 2">
            <a:extLst>
              <a:ext uri="{FF2B5EF4-FFF2-40B4-BE49-F238E27FC236}">
                <a16:creationId xmlns:a16="http://schemas.microsoft.com/office/drawing/2014/main" id="{F4264711-7A11-A788-DD48-17D0C3B08384}"/>
              </a:ext>
            </a:extLst>
          </p:cNvPr>
          <p:cNvSpPr>
            <a:spLocks noGrp="1"/>
          </p:cNvSpPr>
          <p:nvPr>
            <p:ph type="body" idx="1"/>
          </p:nvPr>
        </p:nvSpPr>
        <p:spPr>
          <a:xfrm>
            <a:off x="758952" y="4279392"/>
            <a:ext cx="2980944" cy="402336"/>
          </a:xfrm>
        </p:spPr>
        <p:txBody>
          <a:bodyPr/>
          <a:lstStyle>
            <a:lvl1pPr marL="0" indent="0">
              <a:lnSpc>
                <a:spcPct val="100000"/>
              </a:lnSpc>
              <a:spcBef>
                <a:spcPts val="0"/>
              </a:spcBef>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Click to edit Master text styles</a:t>
            </a:r>
          </a:p>
        </p:txBody>
      </p:sp>
      <p:sp>
        <p:nvSpPr>
          <p:cNvPr id="8" name="Google Shape;1251;p56">
            <a:extLst>
              <a:ext uri="{FF2B5EF4-FFF2-40B4-BE49-F238E27FC236}">
                <a16:creationId xmlns:a16="http://schemas.microsoft.com/office/drawing/2014/main" id="{9061A64A-DA6A-5D22-BE0B-94B0626A6CF1}"/>
              </a:ext>
            </a:extLst>
          </p:cNvPr>
          <p:cNvSpPr/>
          <p:nvPr userDrawn="1"/>
        </p:nvSpPr>
        <p:spPr>
          <a:xfrm>
            <a:off x="5102241" y="597060"/>
            <a:ext cx="5949692" cy="5949692"/>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0" name="Picture Placeholder 9">
            <a:extLst>
              <a:ext uri="{FF2B5EF4-FFF2-40B4-BE49-F238E27FC236}">
                <a16:creationId xmlns:a16="http://schemas.microsoft.com/office/drawing/2014/main" id="{E88E5310-5724-6031-306F-4110AC65EBDB}"/>
              </a:ext>
            </a:extLst>
          </p:cNvPr>
          <p:cNvSpPr>
            <a:spLocks noGrp="1" noChangeAspect="1"/>
          </p:cNvSpPr>
          <p:nvPr>
            <p:ph type="pic" sz="quarter" idx="10"/>
          </p:nvPr>
        </p:nvSpPr>
        <p:spPr>
          <a:xfrm>
            <a:off x="5001768" y="420624"/>
            <a:ext cx="5897880" cy="5897880"/>
          </a:xfrm>
          <a:prstGeom prst="ellipse">
            <a:avLst/>
          </a:prstGeom>
          <a:solidFill>
            <a:schemeClr val="accent1"/>
          </a:solidFill>
          <a:ln w="25400">
            <a:solidFill>
              <a:schemeClr val="tx1"/>
            </a:solidFill>
          </a:ln>
        </p:spPr>
        <p:txBody>
          <a:bodyPr anchor="ctr"/>
          <a:lstStyle>
            <a:lvl1pPr marL="0" indent="0" algn="ctr">
              <a:buNone/>
              <a:defRPr/>
            </a:lvl1pPr>
          </a:lstStyle>
          <a:p>
            <a:r>
              <a:rPr lang="en-US" noProof="0"/>
              <a:t>Click icon to add picture</a:t>
            </a:r>
          </a:p>
        </p:txBody>
      </p:sp>
    </p:spTree>
    <p:extLst>
      <p:ext uri="{BB962C8B-B14F-4D97-AF65-F5344CB8AC3E}">
        <p14:creationId xmlns:p14="http://schemas.microsoft.com/office/powerpoint/2010/main" val="7911687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accent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1426A-0740-2EB9-FC34-9C043459357E}"/>
              </a:ext>
            </a:extLst>
          </p:cNvPr>
          <p:cNvSpPr>
            <a:spLocks noGrp="1"/>
          </p:cNvSpPr>
          <p:nvPr>
            <p:ph type="title"/>
          </p:nvPr>
        </p:nvSpPr>
        <p:spPr/>
        <p:txBody>
          <a:bodyPr/>
          <a:lstStyle/>
          <a:p>
            <a:r>
              <a:rPr lang="en-US" noProof="0"/>
              <a:t>Click to edit Master title style</a:t>
            </a:r>
          </a:p>
        </p:txBody>
      </p:sp>
      <p:sp>
        <p:nvSpPr>
          <p:cNvPr id="3" name="Content Placeholder 2">
            <a:extLst>
              <a:ext uri="{FF2B5EF4-FFF2-40B4-BE49-F238E27FC236}">
                <a16:creationId xmlns:a16="http://schemas.microsoft.com/office/drawing/2014/main" id="{A00F6C1B-F86D-84E1-F13C-1A2310E172C3}"/>
              </a:ext>
            </a:extLst>
          </p:cNvPr>
          <p:cNvSpPr>
            <a:spLocks noGrp="1"/>
          </p:cNvSpPr>
          <p:nvPr>
            <p:ph idx="1"/>
          </p:nvPr>
        </p:nvSpPr>
        <p:spPr>
          <a:xfrm>
            <a:off x="484632" y="1810512"/>
            <a:ext cx="11000232" cy="416052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Slide Number Placeholder 5">
            <a:extLst>
              <a:ext uri="{FF2B5EF4-FFF2-40B4-BE49-F238E27FC236}">
                <a16:creationId xmlns:a16="http://schemas.microsoft.com/office/drawing/2014/main" id="{754CBAEF-CF24-7502-B796-D47DF23F28D4}"/>
              </a:ext>
            </a:extLst>
          </p:cNvPr>
          <p:cNvSpPr>
            <a:spLocks noGrp="1"/>
          </p:cNvSpPr>
          <p:nvPr>
            <p:ph type="sldNum" sz="quarter" idx="12"/>
          </p:nvPr>
        </p:nvSpPr>
        <p:spPr/>
        <p:txBody>
          <a:bodyPr/>
          <a:lstStyle/>
          <a:p>
            <a:fld id="{8D0AFDD5-844D-364D-8AEC-50CF4D36D55D}" type="slidenum">
              <a:rPr lang="en-US" noProof="0" smtClean="0"/>
              <a:t>‹#›</a:t>
            </a:fld>
            <a:endParaRPr lang="en-US" noProof="0"/>
          </a:p>
        </p:txBody>
      </p:sp>
      <p:sp>
        <p:nvSpPr>
          <p:cNvPr id="5" name="Footer Placeholder 4">
            <a:extLst>
              <a:ext uri="{FF2B5EF4-FFF2-40B4-BE49-F238E27FC236}">
                <a16:creationId xmlns:a16="http://schemas.microsoft.com/office/drawing/2014/main" id="{82D9E7CE-C596-EE32-BBFE-799C10EFBBB2}"/>
              </a:ext>
            </a:extLst>
          </p:cNvPr>
          <p:cNvSpPr>
            <a:spLocks noGrp="1"/>
          </p:cNvSpPr>
          <p:nvPr>
            <p:ph type="ftr" sz="quarter" idx="11"/>
          </p:nvPr>
        </p:nvSpPr>
        <p:spPr/>
        <p:txBody>
          <a:bodyPr/>
          <a:lstStyle/>
          <a:p>
            <a:r>
              <a:rPr lang="en-US" noProof="0"/>
              <a:t>Presentation title</a:t>
            </a:r>
          </a:p>
        </p:txBody>
      </p:sp>
      <p:sp>
        <p:nvSpPr>
          <p:cNvPr id="4" name="Date Placeholder 3">
            <a:extLst>
              <a:ext uri="{FF2B5EF4-FFF2-40B4-BE49-F238E27FC236}">
                <a16:creationId xmlns:a16="http://schemas.microsoft.com/office/drawing/2014/main" id="{7490B60C-999F-167B-3927-D752A0DE60A7}"/>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12013492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accent3"/>
        </a:solidFill>
        <a:effectLst/>
      </p:bgPr>
    </p:bg>
    <p:spTree>
      <p:nvGrpSpPr>
        <p:cNvPr id="1" name=""/>
        <p:cNvGrpSpPr/>
        <p:nvPr/>
      </p:nvGrpSpPr>
      <p:grpSpPr>
        <a:xfrm>
          <a:off x="0" y="0"/>
          <a:ext cx="0" cy="0"/>
          <a:chOff x="0" y="0"/>
          <a:chExt cx="0" cy="0"/>
        </a:xfrm>
      </p:grpSpPr>
      <p:sp>
        <p:nvSpPr>
          <p:cNvPr id="12" name="Google Shape;327;p33">
            <a:extLst>
              <a:ext uri="{FF2B5EF4-FFF2-40B4-BE49-F238E27FC236}">
                <a16:creationId xmlns:a16="http://schemas.microsoft.com/office/drawing/2014/main" id="{EA1EE280-E44E-F71B-ED1B-CA8CEDEE6175}"/>
              </a:ext>
            </a:extLst>
          </p:cNvPr>
          <p:cNvSpPr/>
          <p:nvPr userDrawn="1"/>
        </p:nvSpPr>
        <p:spPr>
          <a:xfrm>
            <a:off x="1087280" y="1161412"/>
            <a:ext cx="10221119" cy="4831742"/>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accent2">
                  <a:lumMod val="20000"/>
                  <a:lumOff val="80000"/>
                </a:schemeClr>
              </a:solidFill>
              <a:latin typeface="Karla"/>
              <a:ea typeface="Karla"/>
              <a:cs typeface="Karla"/>
              <a:sym typeface="Karla"/>
            </a:endParaRPr>
          </a:p>
        </p:txBody>
      </p:sp>
      <p:sp>
        <p:nvSpPr>
          <p:cNvPr id="14" name="Google Shape;328;p33">
            <a:extLst>
              <a:ext uri="{FF2B5EF4-FFF2-40B4-BE49-F238E27FC236}">
                <a16:creationId xmlns:a16="http://schemas.microsoft.com/office/drawing/2014/main" id="{332C8624-D848-DF0C-9104-7A2655E4A0FE}"/>
              </a:ext>
            </a:extLst>
          </p:cNvPr>
          <p:cNvSpPr/>
          <p:nvPr userDrawn="1"/>
        </p:nvSpPr>
        <p:spPr>
          <a:xfrm>
            <a:off x="858371" y="800100"/>
            <a:ext cx="10221119" cy="4953001"/>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BF01426A-0740-2EB9-FC34-9C043459357E}"/>
              </a:ext>
            </a:extLst>
          </p:cNvPr>
          <p:cNvSpPr>
            <a:spLocks noGrp="1"/>
          </p:cNvSpPr>
          <p:nvPr>
            <p:ph type="title"/>
          </p:nvPr>
        </p:nvSpPr>
        <p:spPr>
          <a:xfrm>
            <a:off x="2862072" y="2322576"/>
            <a:ext cx="6473952" cy="1901952"/>
          </a:xfrm>
        </p:spPr>
        <p:txBody>
          <a:bodyPr anchor="ctr"/>
          <a:lstStyle>
            <a:lvl1pPr algn="l">
              <a:lnSpc>
                <a:spcPct val="90000"/>
              </a:lnSpc>
              <a:defRPr sz="4000"/>
            </a:lvl1pPr>
          </a:lstStyle>
          <a:p>
            <a:r>
              <a:rPr lang="en-US" noProof="0"/>
              <a:t>Click to edit Master title style</a:t>
            </a:r>
          </a:p>
        </p:txBody>
      </p:sp>
      <p:sp>
        <p:nvSpPr>
          <p:cNvPr id="18" name="Text Placeholder 15">
            <a:extLst>
              <a:ext uri="{FF2B5EF4-FFF2-40B4-BE49-F238E27FC236}">
                <a16:creationId xmlns:a16="http://schemas.microsoft.com/office/drawing/2014/main" id="{4817D722-78FF-E98D-229F-DDC8146F5572}"/>
              </a:ext>
            </a:extLst>
          </p:cNvPr>
          <p:cNvSpPr>
            <a:spLocks noGrp="1"/>
          </p:cNvSpPr>
          <p:nvPr>
            <p:ph type="body" sz="quarter" idx="15" hasCustomPrompt="1"/>
          </p:nvPr>
        </p:nvSpPr>
        <p:spPr>
          <a:xfrm>
            <a:off x="1027874" y="809103"/>
            <a:ext cx="1798955" cy="2062163"/>
          </a:xfrm>
        </p:spPr>
        <p:txBody>
          <a:bodyPr anchor="t"/>
          <a:lstStyle>
            <a:lvl1pPr marL="0" indent="0">
              <a:buNone/>
              <a:defRPr sz="25000" b="1">
                <a:solidFill>
                  <a:schemeClr val="tx2"/>
                </a:solidFill>
                <a:latin typeface="+mj-lt"/>
              </a:defRPr>
            </a:lvl1pPr>
          </a:lstStyle>
          <a:p>
            <a:pPr lvl="0"/>
            <a:r>
              <a:rPr lang="en-US" noProof="0"/>
              <a:t>“</a:t>
            </a:r>
          </a:p>
        </p:txBody>
      </p:sp>
      <p:sp>
        <p:nvSpPr>
          <p:cNvPr id="3" name="Content Placeholder 2">
            <a:extLst>
              <a:ext uri="{FF2B5EF4-FFF2-40B4-BE49-F238E27FC236}">
                <a16:creationId xmlns:a16="http://schemas.microsoft.com/office/drawing/2014/main" id="{A00F6C1B-F86D-84E1-F13C-1A2310E172C3}"/>
              </a:ext>
            </a:extLst>
          </p:cNvPr>
          <p:cNvSpPr>
            <a:spLocks noGrp="1"/>
          </p:cNvSpPr>
          <p:nvPr>
            <p:ph idx="1"/>
          </p:nvPr>
        </p:nvSpPr>
        <p:spPr>
          <a:xfrm>
            <a:off x="2862072" y="4334256"/>
            <a:ext cx="2340864" cy="585216"/>
          </a:xfrm>
        </p:spPr>
        <p:txBody>
          <a:bodyPr/>
          <a:lstStyle>
            <a:lvl1pPr marL="0" indent="0">
              <a:lnSpc>
                <a:spcPct val="100000"/>
              </a:lnSpc>
              <a:spcBef>
                <a:spcPts val="0"/>
              </a:spcBef>
              <a:buNone/>
              <a:defRPr sz="2000"/>
            </a:lvl1pPr>
          </a:lstStyle>
          <a:p>
            <a:pPr lvl="0"/>
            <a:r>
              <a:rPr lang="en-US" noProof="0"/>
              <a:t>Click to edit Master text styles</a:t>
            </a:r>
          </a:p>
        </p:txBody>
      </p:sp>
      <p:sp>
        <p:nvSpPr>
          <p:cNvPr id="17" name="Text Placeholder 15">
            <a:extLst>
              <a:ext uri="{FF2B5EF4-FFF2-40B4-BE49-F238E27FC236}">
                <a16:creationId xmlns:a16="http://schemas.microsoft.com/office/drawing/2014/main" id="{F9A35D83-86B3-5132-45B2-6382E8F3A4C2}"/>
              </a:ext>
            </a:extLst>
          </p:cNvPr>
          <p:cNvSpPr>
            <a:spLocks noGrp="1"/>
          </p:cNvSpPr>
          <p:nvPr>
            <p:ph type="body" sz="quarter" idx="14" hasCustomPrompt="1"/>
          </p:nvPr>
        </p:nvSpPr>
        <p:spPr>
          <a:xfrm>
            <a:off x="9281160" y="3957272"/>
            <a:ext cx="1798955" cy="2062163"/>
          </a:xfrm>
        </p:spPr>
        <p:txBody>
          <a:bodyPr/>
          <a:lstStyle>
            <a:lvl1pPr marL="0" indent="0">
              <a:buNone/>
              <a:defRPr sz="25000" b="1">
                <a:solidFill>
                  <a:schemeClr val="tx2"/>
                </a:solidFill>
                <a:latin typeface="+mj-lt"/>
              </a:defRPr>
            </a:lvl1pPr>
          </a:lstStyle>
          <a:p>
            <a:pPr lvl="0"/>
            <a:r>
              <a:rPr lang="en-US" noProof="0"/>
              <a:t>”</a:t>
            </a:r>
          </a:p>
        </p:txBody>
      </p:sp>
      <p:sp>
        <p:nvSpPr>
          <p:cNvPr id="7" name="Date Placeholder 6">
            <a:extLst>
              <a:ext uri="{FF2B5EF4-FFF2-40B4-BE49-F238E27FC236}">
                <a16:creationId xmlns:a16="http://schemas.microsoft.com/office/drawing/2014/main" id="{C1F53ABF-1C17-E7D0-EEB7-468CEDF285C7}"/>
              </a:ext>
            </a:extLst>
          </p:cNvPr>
          <p:cNvSpPr>
            <a:spLocks noGrp="1"/>
          </p:cNvSpPr>
          <p:nvPr>
            <p:ph type="dt" sz="half" idx="16"/>
          </p:nvPr>
        </p:nvSpPr>
        <p:spPr/>
        <p:txBody>
          <a:bodyPr/>
          <a:lstStyle/>
          <a:p>
            <a:r>
              <a:rPr lang="en-US" noProof="0"/>
              <a:t>20XX</a:t>
            </a:r>
          </a:p>
        </p:txBody>
      </p:sp>
      <p:sp>
        <p:nvSpPr>
          <p:cNvPr id="8" name="Footer Placeholder 7">
            <a:extLst>
              <a:ext uri="{FF2B5EF4-FFF2-40B4-BE49-F238E27FC236}">
                <a16:creationId xmlns:a16="http://schemas.microsoft.com/office/drawing/2014/main" id="{86A64DF1-77A3-B856-5F46-12724706B8A1}"/>
              </a:ext>
            </a:extLst>
          </p:cNvPr>
          <p:cNvSpPr>
            <a:spLocks noGrp="1"/>
          </p:cNvSpPr>
          <p:nvPr>
            <p:ph type="ftr" sz="quarter" idx="17"/>
          </p:nvPr>
        </p:nvSpPr>
        <p:spPr/>
        <p:txBody>
          <a:bodyPr/>
          <a:lstStyle/>
          <a:p>
            <a:r>
              <a:rPr lang="en-US" noProof="0"/>
              <a:t>Presentation title</a:t>
            </a:r>
          </a:p>
        </p:txBody>
      </p:sp>
      <p:sp>
        <p:nvSpPr>
          <p:cNvPr id="9" name="Slide Number Placeholder 8">
            <a:extLst>
              <a:ext uri="{FF2B5EF4-FFF2-40B4-BE49-F238E27FC236}">
                <a16:creationId xmlns:a16="http://schemas.microsoft.com/office/drawing/2014/main" id="{D8961FC7-9CAD-4B2D-A8F6-C172AF6D5EB1}"/>
              </a:ext>
            </a:extLst>
          </p:cNvPr>
          <p:cNvSpPr>
            <a:spLocks noGrp="1"/>
          </p:cNvSpPr>
          <p:nvPr>
            <p:ph type="sldNum" sz="quarter" idx="18"/>
          </p:nvPr>
        </p:nvSpPr>
        <p:spPr/>
        <p:txBody>
          <a:bodyPr/>
          <a:lstStyle/>
          <a:p>
            <a:fld id="{8D0AFDD5-844D-364D-8AEC-50CF4D36D55D}" type="slidenum">
              <a:rPr lang="en-US" noProof="0" smtClean="0"/>
              <a:pPr/>
              <a:t>‹#›</a:t>
            </a:fld>
            <a:endParaRPr lang="en-US" noProof="0"/>
          </a:p>
        </p:txBody>
      </p:sp>
    </p:spTree>
    <p:extLst>
      <p:ext uri="{BB962C8B-B14F-4D97-AF65-F5344CB8AC3E}">
        <p14:creationId xmlns:p14="http://schemas.microsoft.com/office/powerpoint/2010/main" val="28843801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am x4">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7FDA4E-49F9-223C-DA55-A79802EE1883}"/>
              </a:ext>
            </a:extLst>
          </p:cNvPr>
          <p:cNvSpPr>
            <a:spLocks noGrp="1"/>
          </p:cNvSpPr>
          <p:nvPr>
            <p:ph type="title"/>
          </p:nvPr>
        </p:nvSpPr>
        <p:spPr/>
        <p:txBody>
          <a:bodyPr/>
          <a:lstStyle>
            <a:lvl1pPr>
              <a:defRPr>
                <a:solidFill>
                  <a:schemeClr val="bg1"/>
                </a:solidFill>
              </a:defRPr>
            </a:lvl1pPr>
          </a:lstStyle>
          <a:p>
            <a:r>
              <a:rPr lang="en-US" noProof="0"/>
              <a:t>Click to edit Master title style</a:t>
            </a:r>
          </a:p>
        </p:txBody>
      </p:sp>
      <p:sp>
        <p:nvSpPr>
          <p:cNvPr id="7" name="Google Shape;1149;p53">
            <a:extLst>
              <a:ext uri="{FF2B5EF4-FFF2-40B4-BE49-F238E27FC236}">
                <a16:creationId xmlns:a16="http://schemas.microsoft.com/office/drawing/2014/main" id="{E21113D2-FC9F-27EC-7A45-E8F7695D1407}"/>
              </a:ext>
            </a:extLst>
          </p:cNvPr>
          <p:cNvSpPr/>
          <p:nvPr userDrawn="1"/>
        </p:nvSpPr>
        <p:spPr>
          <a:xfrm>
            <a:off x="694922" y="2330750"/>
            <a:ext cx="2542032" cy="3200400"/>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9" name="Google Shape;1149;p53">
            <a:extLst>
              <a:ext uri="{FF2B5EF4-FFF2-40B4-BE49-F238E27FC236}">
                <a16:creationId xmlns:a16="http://schemas.microsoft.com/office/drawing/2014/main" id="{AD0B836B-7152-D6F5-7044-4B3B321454F5}"/>
              </a:ext>
            </a:extLst>
          </p:cNvPr>
          <p:cNvSpPr/>
          <p:nvPr userDrawn="1"/>
        </p:nvSpPr>
        <p:spPr>
          <a:xfrm>
            <a:off x="3541000" y="2330750"/>
            <a:ext cx="2542032" cy="3200400"/>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1" name="Google Shape;1149;p53">
            <a:extLst>
              <a:ext uri="{FF2B5EF4-FFF2-40B4-BE49-F238E27FC236}">
                <a16:creationId xmlns:a16="http://schemas.microsoft.com/office/drawing/2014/main" id="{65518B88-F549-D8C7-0CD2-91E7CABE5E13}"/>
              </a:ext>
            </a:extLst>
          </p:cNvPr>
          <p:cNvSpPr/>
          <p:nvPr userDrawn="1"/>
        </p:nvSpPr>
        <p:spPr>
          <a:xfrm>
            <a:off x="6387080" y="2328404"/>
            <a:ext cx="2542032" cy="3200400"/>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3" name="Google Shape;1149;p53">
            <a:extLst>
              <a:ext uri="{FF2B5EF4-FFF2-40B4-BE49-F238E27FC236}">
                <a16:creationId xmlns:a16="http://schemas.microsoft.com/office/drawing/2014/main" id="{EF098B7F-7320-E28C-D4A0-9C0D6072BDA7}"/>
              </a:ext>
            </a:extLst>
          </p:cNvPr>
          <p:cNvSpPr/>
          <p:nvPr userDrawn="1"/>
        </p:nvSpPr>
        <p:spPr>
          <a:xfrm>
            <a:off x="9233158" y="2328404"/>
            <a:ext cx="2542032" cy="3200400"/>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5" name="Text Placeholder 24">
            <a:extLst>
              <a:ext uri="{FF2B5EF4-FFF2-40B4-BE49-F238E27FC236}">
                <a16:creationId xmlns:a16="http://schemas.microsoft.com/office/drawing/2014/main" id="{2349526F-21BB-B06B-612E-8AAA322B41DD}"/>
              </a:ext>
            </a:extLst>
          </p:cNvPr>
          <p:cNvSpPr>
            <a:spLocks noGrp="1"/>
          </p:cNvSpPr>
          <p:nvPr>
            <p:ph type="body" sz="quarter" idx="14"/>
          </p:nvPr>
        </p:nvSpPr>
        <p:spPr>
          <a:xfrm>
            <a:off x="565816" y="2193042"/>
            <a:ext cx="2514600" cy="3200400"/>
          </a:xfrm>
          <a:solidFill>
            <a:schemeClr val="accent5"/>
          </a:solidFill>
          <a:ln w="25400">
            <a:solidFill>
              <a:schemeClr val="dk1"/>
            </a:solidFill>
          </a:ln>
        </p:spPr>
        <p:txBody>
          <a:bodyPr tIns="2377440"/>
          <a:lstStyle>
            <a:lvl1pPr marL="0" indent="0" algn="ctr">
              <a:buFont typeface="Arial" panose="020B0604020202020204" pitchFamily="34" charset="0"/>
              <a:buNone/>
              <a:defRPr sz="2000">
                <a:latin typeface="+mj-lt"/>
              </a:defRPr>
            </a:lvl1pPr>
          </a:lstStyle>
          <a:p>
            <a:pPr lvl="0"/>
            <a:r>
              <a:rPr lang="en-US" noProof="0"/>
              <a:t>Click to edit Master text styles</a:t>
            </a:r>
          </a:p>
        </p:txBody>
      </p:sp>
      <p:sp>
        <p:nvSpPr>
          <p:cNvPr id="23" name="Picture Placeholder 22">
            <a:extLst>
              <a:ext uri="{FF2B5EF4-FFF2-40B4-BE49-F238E27FC236}">
                <a16:creationId xmlns:a16="http://schemas.microsoft.com/office/drawing/2014/main" id="{99DE91A1-A01A-B800-F6EB-C013020202CF}"/>
              </a:ext>
            </a:extLst>
          </p:cNvPr>
          <p:cNvSpPr>
            <a:spLocks noGrp="1"/>
          </p:cNvSpPr>
          <p:nvPr>
            <p:ph type="pic" sz="quarter" idx="13"/>
          </p:nvPr>
        </p:nvSpPr>
        <p:spPr>
          <a:xfrm>
            <a:off x="579532" y="2193042"/>
            <a:ext cx="2487168" cy="2103120"/>
          </a:xfrm>
          <a:ln w="25400">
            <a:solidFill>
              <a:schemeClr val="tx1"/>
            </a:solidFill>
          </a:ln>
        </p:spPr>
        <p:txBody>
          <a:bodyPr anchor="ctr"/>
          <a:lstStyle>
            <a:lvl1pPr marL="0" indent="0" algn="ctr">
              <a:buNone/>
              <a:defRPr sz="1600"/>
            </a:lvl1pPr>
          </a:lstStyle>
          <a:p>
            <a:r>
              <a:rPr lang="en-US" noProof="0"/>
              <a:t>Click icon to add picture</a:t>
            </a:r>
          </a:p>
        </p:txBody>
      </p:sp>
      <p:sp>
        <p:nvSpPr>
          <p:cNvPr id="28" name="Text Placeholder 26">
            <a:extLst>
              <a:ext uri="{FF2B5EF4-FFF2-40B4-BE49-F238E27FC236}">
                <a16:creationId xmlns:a16="http://schemas.microsoft.com/office/drawing/2014/main" id="{733EF8C8-3849-9C80-1F6E-7038D1134789}"/>
              </a:ext>
            </a:extLst>
          </p:cNvPr>
          <p:cNvSpPr>
            <a:spLocks noGrp="1"/>
          </p:cNvSpPr>
          <p:nvPr>
            <p:ph type="body" sz="quarter" idx="15"/>
          </p:nvPr>
        </p:nvSpPr>
        <p:spPr>
          <a:xfrm>
            <a:off x="580220" y="4846546"/>
            <a:ext cx="2514600" cy="338328"/>
          </a:xfrm>
        </p:spPr>
        <p:txBody>
          <a:bodyPr/>
          <a:lstStyle>
            <a:lvl1pPr marL="0" indent="0" algn="ctr">
              <a:lnSpc>
                <a:spcPct val="100000"/>
              </a:lnSpc>
              <a:spcBef>
                <a:spcPts val="0"/>
              </a:spcBef>
              <a:buNone/>
              <a:defRPr sz="1600"/>
            </a:lvl1pPr>
          </a:lstStyle>
          <a:p>
            <a:pPr lvl="0"/>
            <a:r>
              <a:rPr lang="en-US" noProof="0"/>
              <a:t>Click to edit Master text styles</a:t>
            </a:r>
          </a:p>
        </p:txBody>
      </p:sp>
      <p:sp>
        <p:nvSpPr>
          <p:cNvPr id="29" name="Text Placeholder 24">
            <a:extLst>
              <a:ext uri="{FF2B5EF4-FFF2-40B4-BE49-F238E27FC236}">
                <a16:creationId xmlns:a16="http://schemas.microsoft.com/office/drawing/2014/main" id="{32F8A8CA-E278-E129-A09C-8C4B7CCA2DE2}"/>
              </a:ext>
            </a:extLst>
          </p:cNvPr>
          <p:cNvSpPr>
            <a:spLocks noGrp="1"/>
          </p:cNvSpPr>
          <p:nvPr>
            <p:ph type="body" sz="quarter" idx="16"/>
          </p:nvPr>
        </p:nvSpPr>
        <p:spPr>
          <a:xfrm>
            <a:off x="3419856" y="2193042"/>
            <a:ext cx="2514600" cy="3200400"/>
          </a:xfrm>
          <a:solidFill>
            <a:schemeClr val="accent5"/>
          </a:solidFill>
          <a:ln w="25400">
            <a:solidFill>
              <a:schemeClr val="dk1"/>
            </a:solidFill>
          </a:ln>
        </p:spPr>
        <p:txBody>
          <a:bodyPr tIns="2377440"/>
          <a:lstStyle>
            <a:lvl1pPr marL="0" indent="0" algn="ctr">
              <a:buFont typeface="Arial" panose="020B0604020202020204" pitchFamily="34" charset="0"/>
              <a:buNone/>
              <a:defRPr sz="2000">
                <a:latin typeface="+mj-lt"/>
              </a:defRPr>
            </a:lvl1pPr>
          </a:lstStyle>
          <a:p>
            <a:pPr lvl="0"/>
            <a:r>
              <a:rPr lang="en-US" noProof="0"/>
              <a:t>Click to edit Master text styles</a:t>
            </a:r>
          </a:p>
        </p:txBody>
      </p:sp>
      <p:sp>
        <p:nvSpPr>
          <p:cNvPr id="30" name="Picture Placeholder 22">
            <a:extLst>
              <a:ext uri="{FF2B5EF4-FFF2-40B4-BE49-F238E27FC236}">
                <a16:creationId xmlns:a16="http://schemas.microsoft.com/office/drawing/2014/main" id="{3CFBF841-C094-5FA8-63F2-F5DA37C0359A}"/>
              </a:ext>
            </a:extLst>
          </p:cNvPr>
          <p:cNvSpPr>
            <a:spLocks noGrp="1"/>
          </p:cNvSpPr>
          <p:nvPr>
            <p:ph type="pic" sz="quarter" idx="17"/>
          </p:nvPr>
        </p:nvSpPr>
        <p:spPr>
          <a:xfrm>
            <a:off x="3433572" y="2193042"/>
            <a:ext cx="2487168" cy="2103120"/>
          </a:xfrm>
          <a:ln w="25400">
            <a:solidFill>
              <a:schemeClr val="tx1"/>
            </a:solidFill>
          </a:ln>
        </p:spPr>
        <p:txBody>
          <a:bodyPr anchor="ctr"/>
          <a:lstStyle>
            <a:lvl1pPr marL="0" indent="0" algn="ctr">
              <a:buNone/>
              <a:defRPr sz="1600"/>
            </a:lvl1pPr>
          </a:lstStyle>
          <a:p>
            <a:r>
              <a:rPr lang="en-US" noProof="0"/>
              <a:t>Click icon to add picture</a:t>
            </a:r>
          </a:p>
        </p:txBody>
      </p:sp>
      <p:sp>
        <p:nvSpPr>
          <p:cNvPr id="31" name="Text Placeholder 26">
            <a:extLst>
              <a:ext uri="{FF2B5EF4-FFF2-40B4-BE49-F238E27FC236}">
                <a16:creationId xmlns:a16="http://schemas.microsoft.com/office/drawing/2014/main" id="{C76BA571-FE5C-F5F7-9056-20BD57DA6789}"/>
              </a:ext>
            </a:extLst>
          </p:cNvPr>
          <p:cNvSpPr>
            <a:spLocks noGrp="1"/>
          </p:cNvSpPr>
          <p:nvPr>
            <p:ph type="body" sz="quarter" idx="18"/>
          </p:nvPr>
        </p:nvSpPr>
        <p:spPr>
          <a:xfrm>
            <a:off x="3419856" y="4846546"/>
            <a:ext cx="2514600" cy="338328"/>
          </a:xfrm>
        </p:spPr>
        <p:txBody>
          <a:bodyPr/>
          <a:lstStyle>
            <a:lvl1pPr marL="0" indent="0" algn="ctr">
              <a:lnSpc>
                <a:spcPct val="100000"/>
              </a:lnSpc>
              <a:spcBef>
                <a:spcPts val="0"/>
              </a:spcBef>
              <a:buNone/>
              <a:defRPr sz="1600"/>
            </a:lvl1pPr>
          </a:lstStyle>
          <a:p>
            <a:pPr lvl="0"/>
            <a:r>
              <a:rPr lang="en-US" noProof="0"/>
              <a:t>Click to edit Master text styles</a:t>
            </a:r>
          </a:p>
        </p:txBody>
      </p:sp>
      <p:sp>
        <p:nvSpPr>
          <p:cNvPr id="32" name="Text Placeholder 24">
            <a:extLst>
              <a:ext uri="{FF2B5EF4-FFF2-40B4-BE49-F238E27FC236}">
                <a16:creationId xmlns:a16="http://schemas.microsoft.com/office/drawing/2014/main" id="{D7F9FC21-D881-DB86-4C69-C07821DCF3A7}"/>
              </a:ext>
            </a:extLst>
          </p:cNvPr>
          <p:cNvSpPr>
            <a:spLocks noGrp="1"/>
          </p:cNvSpPr>
          <p:nvPr>
            <p:ph type="body" sz="quarter" idx="19"/>
          </p:nvPr>
        </p:nvSpPr>
        <p:spPr>
          <a:xfrm>
            <a:off x="6263640" y="2193042"/>
            <a:ext cx="2514600" cy="3200400"/>
          </a:xfrm>
          <a:solidFill>
            <a:schemeClr val="accent5"/>
          </a:solidFill>
          <a:ln w="25400">
            <a:solidFill>
              <a:schemeClr val="dk1"/>
            </a:solidFill>
          </a:ln>
        </p:spPr>
        <p:txBody>
          <a:bodyPr tIns="2377440"/>
          <a:lstStyle>
            <a:lvl1pPr marL="0" indent="0" algn="ctr">
              <a:buFont typeface="Arial" panose="020B0604020202020204" pitchFamily="34" charset="0"/>
              <a:buNone/>
              <a:defRPr sz="2000">
                <a:latin typeface="+mj-lt"/>
              </a:defRPr>
            </a:lvl1pPr>
          </a:lstStyle>
          <a:p>
            <a:pPr lvl="0"/>
            <a:r>
              <a:rPr lang="en-US" noProof="0"/>
              <a:t>Click to edit Master text styles</a:t>
            </a:r>
          </a:p>
        </p:txBody>
      </p:sp>
      <p:sp>
        <p:nvSpPr>
          <p:cNvPr id="33" name="Picture Placeholder 22">
            <a:extLst>
              <a:ext uri="{FF2B5EF4-FFF2-40B4-BE49-F238E27FC236}">
                <a16:creationId xmlns:a16="http://schemas.microsoft.com/office/drawing/2014/main" id="{FE2E99DA-5661-F860-9E54-9C42590265FD}"/>
              </a:ext>
            </a:extLst>
          </p:cNvPr>
          <p:cNvSpPr>
            <a:spLocks noGrp="1"/>
          </p:cNvSpPr>
          <p:nvPr>
            <p:ph type="pic" sz="quarter" idx="20"/>
          </p:nvPr>
        </p:nvSpPr>
        <p:spPr>
          <a:xfrm>
            <a:off x="6277356" y="2193042"/>
            <a:ext cx="2487168" cy="2103120"/>
          </a:xfrm>
          <a:ln w="25400">
            <a:solidFill>
              <a:schemeClr val="tx1"/>
            </a:solidFill>
          </a:ln>
        </p:spPr>
        <p:txBody>
          <a:bodyPr anchor="ctr"/>
          <a:lstStyle>
            <a:lvl1pPr marL="0" indent="0" algn="ctr">
              <a:buNone/>
              <a:defRPr sz="1600"/>
            </a:lvl1pPr>
          </a:lstStyle>
          <a:p>
            <a:r>
              <a:rPr lang="en-US" noProof="0"/>
              <a:t>Click icon to add picture</a:t>
            </a:r>
          </a:p>
        </p:txBody>
      </p:sp>
      <p:sp>
        <p:nvSpPr>
          <p:cNvPr id="34" name="Text Placeholder 26">
            <a:extLst>
              <a:ext uri="{FF2B5EF4-FFF2-40B4-BE49-F238E27FC236}">
                <a16:creationId xmlns:a16="http://schemas.microsoft.com/office/drawing/2014/main" id="{99F1332D-1A76-8252-3A4A-73B5BE80BDA8}"/>
              </a:ext>
            </a:extLst>
          </p:cNvPr>
          <p:cNvSpPr>
            <a:spLocks noGrp="1"/>
          </p:cNvSpPr>
          <p:nvPr>
            <p:ph type="body" sz="quarter" idx="21"/>
          </p:nvPr>
        </p:nvSpPr>
        <p:spPr>
          <a:xfrm>
            <a:off x="6263640" y="4846546"/>
            <a:ext cx="2514600" cy="338328"/>
          </a:xfrm>
        </p:spPr>
        <p:txBody>
          <a:bodyPr/>
          <a:lstStyle>
            <a:lvl1pPr marL="0" indent="0" algn="ctr">
              <a:lnSpc>
                <a:spcPct val="100000"/>
              </a:lnSpc>
              <a:spcBef>
                <a:spcPts val="0"/>
              </a:spcBef>
              <a:buNone/>
              <a:defRPr sz="1600"/>
            </a:lvl1pPr>
          </a:lstStyle>
          <a:p>
            <a:pPr lvl="0"/>
            <a:r>
              <a:rPr lang="en-US" noProof="0"/>
              <a:t>Click to edit Master text styles</a:t>
            </a:r>
          </a:p>
        </p:txBody>
      </p:sp>
      <p:sp>
        <p:nvSpPr>
          <p:cNvPr id="35" name="Text Placeholder 24">
            <a:extLst>
              <a:ext uri="{FF2B5EF4-FFF2-40B4-BE49-F238E27FC236}">
                <a16:creationId xmlns:a16="http://schemas.microsoft.com/office/drawing/2014/main" id="{47253530-631C-01D6-E4D5-53EA91819AC5}"/>
              </a:ext>
            </a:extLst>
          </p:cNvPr>
          <p:cNvSpPr>
            <a:spLocks noGrp="1"/>
          </p:cNvSpPr>
          <p:nvPr>
            <p:ph type="body" sz="quarter" idx="22"/>
          </p:nvPr>
        </p:nvSpPr>
        <p:spPr>
          <a:xfrm>
            <a:off x="9107424" y="2169547"/>
            <a:ext cx="2514600" cy="3200400"/>
          </a:xfrm>
          <a:solidFill>
            <a:schemeClr val="accent5"/>
          </a:solidFill>
          <a:ln w="25400">
            <a:solidFill>
              <a:schemeClr val="dk1"/>
            </a:solidFill>
          </a:ln>
        </p:spPr>
        <p:txBody>
          <a:bodyPr tIns="2377440"/>
          <a:lstStyle>
            <a:lvl1pPr marL="0" indent="0" algn="ctr">
              <a:buFont typeface="Arial" panose="020B0604020202020204" pitchFamily="34" charset="0"/>
              <a:buNone/>
              <a:defRPr sz="2000">
                <a:latin typeface="+mj-lt"/>
              </a:defRPr>
            </a:lvl1pPr>
          </a:lstStyle>
          <a:p>
            <a:pPr lvl="0"/>
            <a:r>
              <a:rPr lang="en-US" noProof="0"/>
              <a:t>Click to edit Master text styles</a:t>
            </a:r>
          </a:p>
        </p:txBody>
      </p:sp>
      <p:sp>
        <p:nvSpPr>
          <p:cNvPr id="36" name="Picture Placeholder 22">
            <a:extLst>
              <a:ext uri="{FF2B5EF4-FFF2-40B4-BE49-F238E27FC236}">
                <a16:creationId xmlns:a16="http://schemas.microsoft.com/office/drawing/2014/main" id="{2087F48D-BCD6-2370-DFEB-3DC855770580}"/>
              </a:ext>
            </a:extLst>
          </p:cNvPr>
          <p:cNvSpPr>
            <a:spLocks noGrp="1"/>
          </p:cNvSpPr>
          <p:nvPr>
            <p:ph type="pic" sz="quarter" idx="23"/>
          </p:nvPr>
        </p:nvSpPr>
        <p:spPr>
          <a:xfrm>
            <a:off x="9121140" y="2169547"/>
            <a:ext cx="2487168" cy="2103120"/>
          </a:xfrm>
          <a:ln w="25400">
            <a:solidFill>
              <a:schemeClr val="tx1"/>
            </a:solidFill>
          </a:ln>
        </p:spPr>
        <p:txBody>
          <a:bodyPr anchor="ctr"/>
          <a:lstStyle>
            <a:lvl1pPr marL="0" indent="0" algn="ctr">
              <a:buNone/>
              <a:defRPr sz="1600"/>
            </a:lvl1pPr>
          </a:lstStyle>
          <a:p>
            <a:r>
              <a:rPr lang="en-US" noProof="0"/>
              <a:t>Click icon to add picture</a:t>
            </a:r>
          </a:p>
        </p:txBody>
      </p:sp>
      <p:sp>
        <p:nvSpPr>
          <p:cNvPr id="37" name="Text Placeholder 26">
            <a:extLst>
              <a:ext uri="{FF2B5EF4-FFF2-40B4-BE49-F238E27FC236}">
                <a16:creationId xmlns:a16="http://schemas.microsoft.com/office/drawing/2014/main" id="{2730E53E-4C0B-1C22-8754-2D69B55DF375}"/>
              </a:ext>
            </a:extLst>
          </p:cNvPr>
          <p:cNvSpPr>
            <a:spLocks noGrp="1"/>
          </p:cNvSpPr>
          <p:nvPr>
            <p:ph type="body" sz="quarter" idx="24"/>
          </p:nvPr>
        </p:nvSpPr>
        <p:spPr>
          <a:xfrm>
            <a:off x="9107424" y="4846546"/>
            <a:ext cx="2514600" cy="338328"/>
          </a:xfrm>
        </p:spPr>
        <p:txBody>
          <a:bodyPr/>
          <a:lstStyle>
            <a:lvl1pPr marL="0" indent="0" algn="ctr">
              <a:lnSpc>
                <a:spcPct val="100000"/>
              </a:lnSpc>
              <a:spcBef>
                <a:spcPts val="0"/>
              </a:spcBef>
              <a:buNone/>
              <a:defRPr sz="1600"/>
            </a:lvl1pPr>
          </a:lstStyle>
          <a:p>
            <a:pPr lvl="0"/>
            <a:r>
              <a:rPr lang="en-US" noProof="0"/>
              <a:t>Click to edit Master text styles</a:t>
            </a:r>
          </a:p>
        </p:txBody>
      </p:sp>
      <p:cxnSp>
        <p:nvCxnSpPr>
          <p:cNvPr id="47" name="Straight Connector 46">
            <a:extLst>
              <a:ext uri="{FF2B5EF4-FFF2-40B4-BE49-F238E27FC236}">
                <a16:creationId xmlns:a16="http://schemas.microsoft.com/office/drawing/2014/main" id="{78252B54-8A68-DB21-54FB-342276BCEE38}"/>
              </a:ext>
            </a:extLst>
          </p:cNvPr>
          <p:cNvCxnSpPr>
            <a:cxnSpLocks/>
          </p:cNvCxnSpPr>
          <p:nvPr userDrawn="1"/>
        </p:nvCxnSpPr>
        <p:spPr>
          <a:xfrm>
            <a:off x="0" y="6535885"/>
            <a:ext cx="8382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C384EF8F-B039-D242-A81B-F393B674C274}"/>
              </a:ext>
            </a:extLst>
          </p:cNvPr>
          <p:cNvCxnSpPr>
            <a:cxnSpLocks/>
          </p:cNvCxnSpPr>
          <p:nvPr userDrawn="1"/>
        </p:nvCxnSpPr>
        <p:spPr>
          <a:xfrm>
            <a:off x="1205025" y="6535885"/>
            <a:ext cx="416052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8A9D6E63-D581-350F-03A0-665A80481391}"/>
              </a:ext>
            </a:extLst>
          </p:cNvPr>
          <p:cNvCxnSpPr>
            <a:cxnSpLocks/>
          </p:cNvCxnSpPr>
          <p:nvPr userDrawn="1"/>
        </p:nvCxnSpPr>
        <p:spPr>
          <a:xfrm>
            <a:off x="6802120" y="6528812"/>
            <a:ext cx="384048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EA05D09F-A5CA-2745-537C-05333575CD8F}"/>
              </a:ext>
            </a:extLst>
          </p:cNvPr>
          <p:cNvCxnSpPr>
            <a:cxnSpLocks/>
          </p:cNvCxnSpPr>
          <p:nvPr userDrawn="1"/>
        </p:nvCxnSpPr>
        <p:spPr>
          <a:xfrm>
            <a:off x="11276341" y="6528816"/>
            <a:ext cx="9144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C2F2B86B-C1F2-7E0E-C065-E2B156A7F8E4}"/>
              </a:ext>
            </a:extLst>
          </p:cNvPr>
          <p:cNvSpPr>
            <a:spLocks noGrp="1"/>
          </p:cNvSpPr>
          <p:nvPr>
            <p:ph type="sldNum" sz="quarter" idx="12"/>
          </p:nvPr>
        </p:nvSpPr>
        <p:spPr/>
        <p:txBody>
          <a:bodyPr/>
          <a:lstStyle>
            <a:lvl1pPr>
              <a:defRPr>
                <a:solidFill>
                  <a:schemeClr val="bg1"/>
                </a:solidFill>
              </a:defRPr>
            </a:lvl1pPr>
          </a:lstStyle>
          <a:p>
            <a:fld id="{8D0AFDD5-844D-364D-8AEC-50CF4D36D55D}" type="slidenum">
              <a:rPr lang="en-US" noProof="0" smtClean="0"/>
              <a:pPr/>
              <a:t>‹#›</a:t>
            </a:fld>
            <a:endParaRPr lang="en-US" noProof="0"/>
          </a:p>
        </p:txBody>
      </p:sp>
      <p:sp>
        <p:nvSpPr>
          <p:cNvPr id="4" name="Footer Placeholder 3">
            <a:extLst>
              <a:ext uri="{FF2B5EF4-FFF2-40B4-BE49-F238E27FC236}">
                <a16:creationId xmlns:a16="http://schemas.microsoft.com/office/drawing/2014/main" id="{415DA4D1-2752-E7A4-2EB8-33E55361D7BE}"/>
              </a:ext>
            </a:extLst>
          </p:cNvPr>
          <p:cNvSpPr>
            <a:spLocks noGrp="1"/>
          </p:cNvSpPr>
          <p:nvPr>
            <p:ph type="ftr" sz="quarter" idx="11"/>
          </p:nvPr>
        </p:nvSpPr>
        <p:spPr/>
        <p:txBody>
          <a:bodyPr/>
          <a:lstStyle>
            <a:lvl1pPr>
              <a:defRPr>
                <a:solidFill>
                  <a:schemeClr val="bg1"/>
                </a:solidFill>
              </a:defRPr>
            </a:lvl1pPr>
          </a:lstStyle>
          <a:p>
            <a:r>
              <a:rPr lang="en-US" noProof="0"/>
              <a:t>Presentation title</a:t>
            </a:r>
          </a:p>
        </p:txBody>
      </p:sp>
      <p:sp>
        <p:nvSpPr>
          <p:cNvPr id="3" name="Date Placeholder 2">
            <a:extLst>
              <a:ext uri="{FF2B5EF4-FFF2-40B4-BE49-F238E27FC236}">
                <a16:creationId xmlns:a16="http://schemas.microsoft.com/office/drawing/2014/main" id="{0BC200B8-5151-AE1E-3DA7-04B965986211}"/>
              </a:ext>
            </a:extLst>
          </p:cNvPr>
          <p:cNvSpPr>
            <a:spLocks noGrp="1"/>
          </p:cNvSpPr>
          <p:nvPr>
            <p:ph type="dt" sz="half" idx="10"/>
          </p:nvPr>
        </p:nvSpPr>
        <p:spPr/>
        <p:txBody>
          <a:bodyPr/>
          <a:lstStyle>
            <a:lvl1pPr>
              <a:defRPr>
                <a:solidFill>
                  <a:schemeClr val="bg1"/>
                </a:solidFill>
              </a:defRPr>
            </a:lvl1pPr>
          </a:lstStyle>
          <a:p>
            <a:r>
              <a:rPr lang="en-US" noProof="0"/>
              <a:t>20XX</a:t>
            </a:r>
          </a:p>
        </p:txBody>
      </p:sp>
    </p:spTree>
    <p:extLst>
      <p:ext uri="{BB962C8B-B14F-4D97-AF65-F5344CB8AC3E}">
        <p14:creationId xmlns:p14="http://schemas.microsoft.com/office/powerpoint/2010/main" val="39393772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eam x8">
    <p:bg>
      <p:bgPr>
        <a:solidFill>
          <a:schemeClr val="accent2"/>
        </a:solidFill>
        <a:effectLst/>
      </p:bgPr>
    </p:bg>
    <p:spTree>
      <p:nvGrpSpPr>
        <p:cNvPr id="1" name=""/>
        <p:cNvGrpSpPr/>
        <p:nvPr/>
      </p:nvGrpSpPr>
      <p:grpSpPr>
        <a:xfrm>
          <a:off x="0" y="0"/>
          <a:ext cx="0" cy="0"/>
          <a:chOff x="0" y="0"/>
          <a:chExt cx="0" cy="0"/>
        </a:xfrm>
      </p:grpSpPr>
      <p:sp>
        <p:nvSpPr>
          <p:cNvPr id="8" name="Google Shape;1149;p53">
            <a:extLst>
              <a:ext uri="{FF2B5EF4-FFF2-40B4-BE49-F238E27FC236}">
                <a16:creationId xmlns:a16="http://schemas.microsoft.com/office/drawing/2014/main" id="{559D8666-7371-3C57-AFFE-49810709BDDB}"/>
              </a:ext>
            </a:extLst>
          </p:cNvPr>
          <p:cNvSpPr/>
          <p:nvPr userDrawn="1"/>
        </p:nvSpPr>
        <p:spPr>
          <a:xfrm>
            <a:off x="663551" y="1967633"/>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2" name="Google Shape;1149;p53">
            <a:extLst>
              <a:ext uri="{FF2B5EF4-FFF2-40B4-BE49-F238E27FC236}">
                <a16:creationId xmlns:a16="http://schemas.microsoft.com/office/drawing/2014/main" id="{434B564B-DE03-74A6-773C-0FD4632658D1}"/>
              </a:ext>
            </a:extLst>
          </p:cNvPr>
          <p:cNvSpPr/>
          <p:nvPr userDrawn="1"/>
        </p:nvSpPr>
        <p:spPr>
          <a:xfrm>
            <a:off x="663550" y="4337851"/>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5" name="Google Shape;1149;p53">
            <a:extLst>
              <a:ext uri="{FF2B5EF4-FFF2-40B4-BE49-F238E27FC236}">
                <a16:creationId xmlns:a16="http://schemas.microsoft.com/office/drawing/2014/main" id="{A98F51D8-7768-BB9C-DEFD-FE6F101B538B}"/>
              </a:ext>
            </a:extLst>
          </p:cNvPr>
          <p:cNvSpPr/>
          <p:nvPr userDrawn="1"/>
        </p:nvSpPr>
        <p:spPr>
          <a:xfrm>
            <a:off x="3509629" y="1967633"/>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7" name="Google Shape;1149;p53">
            <a:extLst>
              <a:ext uri="{FF2B5EF4-FFF2-40B4-BE49-F238E27FC236}">
                <a16:creationId xmlns:a16="http://schemas.microsoft.com/office/drawing/2014/main" id="{824DDB7E-F583-BE45-8440-04134133EF5E}"/>
              </a:ext>
            </a:extLst>
          </p:cNvPr>
          <p:cNvSpPr/>
          <p:nvPr userDrawn="1"/>
        </p:nvSpPr>
        <p:spPr>
          <a:xfrm>
            <a:off x="3509628" y="4337851"/>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9" name="Google Shape;1149;p53">
            <a:extLst>
              <a:ext uri="{FF2B5EF4-FFF2-40B4-BE49-F238E27FC236}">
                <a16:creationId xmlns:a16="http://schemas.microsoft.com/office/drawing/2014/main" id="{3AB34327-1213-C6F7-069A-661286889411}"/>
              </a:ext>
            </a:extLst>
          </p:cNvPr>
          <p:cNvSpPr/>
          <p:nvPr userDrawn="1"/>
        </p:nvSpPr>
        <p:spPr>
          <a:xfrm>
            <a:off x="6355709" y="1965287"/>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1" name="Google Shape;1149;p53">
            <a:extLst>
              <a:ext uri="{FF2B5EF4-FFF2-40B4-BE49-F238E27FC236}">
                <a16:creationId xmlns:a16="http://schemas.microsoft.com/office/drawing/2014/main" id="{B6BF1339-971D-E8EC-9A92-C646A04A9796}"/>
              </a:ext>
            </a:extLst>
          </p:cNvPr>
          <p:cNvSpPr/>
          <p:nvPr userDrawn="1"/>
        </p:nvSpPr>
        <p:spPr>
          <a:xfrm>
            <a:off x="6355708" y="4335505"/>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4" name="Google Shape;1149;p53">
            <a:extLst>
              <a:ext uri="{FF2B5EF4-FFF2-40B4-BE49-F238E27FC236}">
                <a16:creationId xmlns:a16="http://schemas.microsoft.com/office/drawing/2014/main" id="{2C16FE32-0722-CA1D-92A1-77B7780BDE81}"/>
              </a:ext>
            </a:extLst>
          </p:cNvPr>
          <p:cNvSpPr/>
          <p:nvPr userDrawn="1"/>
        </p:nvSpPr>
        <p:spPr>
          <a:xfrm>
            <a:off x="9201787" y="1965287"/>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7" name="Google Shape;1149;p53">
            <a:extLst>
              <a:ext uri="{FF2B5EF4-FFF2-40B4-BE49-F238E27FC236}">
                <a16:creationId xmlns:a16="http://schemas.microsoft.com/office/drawing/2014/main" id="{A3D368EA-D182-9937-D248-E4051379E257}"/>
              </a:ext>
            </a:extLst>
          </p:cNvPr>
          <p:cNvSpPr/>
          <p:nvPr userDrawn="1"/>
        </p:nvSpPr>
        <p:spPr>
          <a:xfrm>
            <a:off x="9201786" y="4335505"/>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ED7FDA4E-49F9-223C-DA55-A79802EE1883}"/>
              </a:ext>
            </a:extLst>
          </p:cNvPr>
          <p:cNvSpPr>
            <a:spLocks noGrp="1"/>
          </p:cNvSpPr>
          <p:nvPr>
            <p:ph type="title"/>
          </p:nvPr>
        </p:nvSpPr>
        <p:spPr/>
        <p:txBody>
          <a:bodyPr/>
          <a:lstStyle>
            <a:lvl1pPr>
              <a:defRPr>
                <a:solidFill>
                  <a:schemeClr val="tx1"/>
                </a:solidFill>
              </a:defRPr>
            </a:lvl1pPr>
          </a:lstStyle>
          <a:p>
            <a:r>
              <a:rPr lang="en-US" noProof="0"/>
              <a:t>Click to edit Master title style</a:t>
            </a:r>
          </a:p>
        </p:txBody>
      </p:sp>
      <p:sp>
        <p:nvSpPr>
          <p:cNvPr id="25" name="Text Placeholder 24">
            <a:extLst>
              <a:ext uri="{FF2B5EF4-FFF2-40B4-BE49-F238E27FC236}">
                <a16:creationId xmlns:a16="http://schemas.microsoft.com/office/drawing/2014/main" id="{2349526F-21BB-B06B-612E-8AAA322B41DD}"/>
              </a:ext>
            </a:extLst>
          </p:cNvPr>
          <p:cNvSpPr>
            <a:spLocks noGrp="1"/>
          </p:cNvSpPr>
          <p:nvPr>
            <p:ph type="body" sz="quarter" idx="14"/>
          </p:nvPr>
        </p:nvSpPr>
        <p:spPr>
          <a:xfrm>
            <a:off x="565816" y="186537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23" name="Picture Placeholder 22">
            <a:extLst>
              <a:ext uri="{FF2B5EF4-FFF2-40B4-BE49-F238E27FC236}">
                <a16:creationId xmlns:a16="http://schemas.microsoft.com/office/drawing/2014/main" id="{99DE91A1-A01A-B800-F6EB-C013020202CF}"/>
              </a:ext>
            </a:extLst>
          </p:cNvPr>
          <p:cNvSpPr>
            <a:spLocks noGrp="1"/>
          </p:cNvSpPr>
          <p:nvPr>
            <p:ph type="pic" sz="quarter" idx="13"/>
          </p:nvPr>
        </p:nvSpPr>
        <p:spPr>
          <a:xfrm>
            <a:off x="579532" y="1874520"/>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28" name="Text Placeholder 26">
            <a:extLst>
              <a:ext uri="{FF2B5EF4-FFF2-40B4-BE49-F238E27FC236}">
                <a16:creationId xmlns:a16="http://schemas.microsoft.com/office/drawing/2014/main" id="{733EF8C8-3849-9C80-1F6E-7038D1134789}"/>
              </a:ext>
            </a:extLst>
          </p:cNvPr>
          <p:cNvSpPr>
            <a:spLocks noGrp="1"/>
          </p:cNvSpPr>
          <p:nvPr>
            <p:ph type="body" sz="quarter" idx="15"/>
          </p:nvPr>
        </p:nvSpPr>
        <p:spPr>
          <a:xfrm>
            <a:off x="580220" y="3584901"/>
            <a:ext cx="2514600" cy="274320"/>
          </a:xfrm>
        </p:spPr>
        <p:txBody>
          <a:bodyPr/>
          <a:lstStyle>
            <a:lvl1pPr marL="0" indent="0" algn="ctr">
              <a:buNone/>
              <a:defRPr sz="1200"/>
            </a:lvl1pPr>
          </a:lstStyle>
          <a:p>
            <a:pPr lvl="0"/>
            <a:r>
              <a:rPr lang="en-US" noProof="0"/>
              <a:t>Click to edit Master text styles</a:t>
            </a:r>
          </a:p>
        </p:txBody>
      </p:sp>
      <p:sp>
        <p:nvSpPr>
          <p:cNvPr id="46" name="Text Placeholder 24">
            <a:extLst>
              <a:ext uri="{FF2B5EF4-FFF2-40B4-BE49-F238E27FC236}">
                <a16:creationId xmlns:a16="http://schemas.microsoft.com/office/drawing/2014/main" id="{F27A4420-EB9D-589B-DE9E-4CFCC6B25A6E}"/>
              </a:ext>
            </a:extLst>
          </p:cNvPr>
          <p:cNvSpPr>
            <a:spLocks noGrp="1"/>
          </p:cNvSpPr>
          <p:nvPr>
            <p:ph type="body" sz="quarter" idx="25"/>
          </p:nvPr>
        </p:nvSpPr>
        <p:spPr>
          <a:xfrm>
            <a:off x="565816" y="424281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57" name="Picture Placeholder 22">
            <a:extLst>
              <a:ext uri="{FF2B5EF4-FFF2-40B4-BE49-F238E27FC236}">
                <a16:creationId xmlns:a16="http://schemas.microsoft.com/office/drawing/2014/main" id="{D76F8DA4-2C9A-48DE-DB4A-045A11601F4C}"/>
              </a:ext>
            </a:extLst>
          </p:cNvPr>
          <p:cNvSpPr>
            <a:spLocks noGrp="1"/>
          </p:cNvSpPr>
          <p:nvPr>
            <p:ph type="pic" sz="quarter" idx="36"/>
          </p:nvPr>
        </p:nvSpPr>
        <p:spPr>
          <a:xfrm>
            <a:off x="579532" y="4242816"/>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47" name="Text Placeholder 26">
            <a:extLst>
              <a:ext uri="{FF2B5EF4-FFF2-40B4-BE49-F238E27FC236}">
                <a16:creationId xmlns:a16="http://schemas.microsoft.com/office/drawing/2014/main" id="{010C7458-97A7-97A1-88E7-1D3194A7EA4C}"/>
              </a:ext>
            </a:extLst>
          </p:cNvPr>
          <p:cNvSpPr>
            <a:spLocks noGrp="1"/>
          </p:cNvSpPr>
          <p:nvPr>
            <p:ph type="body" sz="quarter" idx="26"/>
          </p:nvPr>
        </p:nvSpPr>
        <p:spPr>
          <a:xfrm>
            <a:off x="580220" y="5947269"/>
            <a:ext cx="2514600" cy="274320"/>
          </a:xfrm>
        </p:spPr>
        <p:txBody>
          <a:bodyPr/>
          <a:lstStyle>
            <a:lvl1pPr marL="0" indent="0" algn="ctr">
              <a:buNone/>
              <a:defRPr sz="1200"/>
            </a:lvl1pPr>
          </a:lstStyle>
          <a:p>
            <a:pPr lvl="0"/>
            <a:r>
              <a:rPr lang="en-US" noProof="0"/>
              <a:t>Click to edit Master text styles</a:t>
            </a:r>
          </a:p>
        </p:txBody>
      </p:sp>
      <p:sp>
        <p:nvSpPr>
          <p:cNvPr id="29" name="Text Placeholder 24">
            <a:extLst>
              <a:ext uri="{FF2B5EF4-FFF2-40B4-BE49-F238E27FC236}">
                <a16:creationId xmlns:a16="http://schemas.microsoft.com/office/drawing/2014/main" id="{32F8A8CA-E278-E129-A09C-8C4B7CCA2DE2}"/>
              </a:ext>
            </a:extLst>
          </p:cNvPr>
          <p:cNvSpPr>
            <a:spLocks noGrp="1"/>
          </p:cNvSpPr>
          <p:nvPr>
            <p:ph type="body" sz="quarter" idx="16"/>
          </p:nvPr>
        </p:nvSpPr>
        <p:spPr>
          <a:xfrm>
            <a:off x="3419856" y="186537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30" name="Picture Placeholder 22">
            <a:extLst>
              <a:ext uri="{FF2B5EF4-FFF2-40B4-BE49-F238E27FC236}">
                <a16:creationId xmlns:a16="http://schemas.microsoft.com/office/drawing/2014/main" id="{3CFBF841-C094-5FA8-63F2-F5DA37C0359A}"/>
              </a:ext>
            </a:extLst>
          </p:cNvPr>
          <p:cNvSpPr>
            <a:spLocks noGrp="1"/>
          </p:cNvSpPr>
          <p:nvPr>
            <p:ph type="pic" sz="quarter" idx="17"/>
          </p:nvPr>
        </p:nvSpPr>
        <p:spPr>
          <a:xfrm>
            <a:off x="3433572" y="1874520"/>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31" name="Text Placeholder 26">
            <a:extLst>
              <a:ext uri="{FF2B5EF4-FFF2-40B4-BE49-F238E27FC236}">
                <a16:creationId xmlns:a16="http://schemas.microsoft.com/office/drawing/2014/main" id="{C76BA571-FE5C-F5F7-9056-20BD57DA6789}"/>
              </a:ext>
            </a:extLst>
          </p:cNvPr>
          <p:cNvSpPr>
            <a:spLocks noGrp="1"/>
          </p:cNvSpPr>
          <p:nvPr>
            <p:ph type="body" sz="quarter" idx="18"/>
          </p:nvPr>
        </p:nvSpPr>
        <p:spPr>
          <a:xfrm>
            <a:off x="3419856" y="3584901"/>
            <a:ext cx="2514600" cy="274320"/>
          </a:xfrm>
        </p:spPr>
        <p:txBody>
          <a:bodyPr/>
          <a:lstStyle>
            <a:lvl1pPr marL="0" indent="0" algn="ctr">
              <a:buNone/>
              <a:defRPr sz="1200"/>
            </a:lvl1pPr>
          </a:lstStyle>
          <a:p>
            <a:pPr lvl="0"/>
            <a:r>
              <a:rPr lang="en-US" noProof="0"/>
              <a:t>Click to edit Master text styles</a:t>
            </a:r>
          </a:p>
        </p:txBody>
      </p:sp>
      <p:sp>
        <p:nvSpPr>
          <p:cNvPr id="48" name="Text Placeholder 24">
            <a:extLst>
              <a:ext uri="{FF2B5EF4-FFF2-40B4-BE49-F238E27FC236}">
                <a16:creationId xmlns:a16="http://schemas.microsoft.com/office/drawing/2014/main" id="{27F73601-DBA6-A721-D6BF-321A387810A8}"/>
              </a:ext>
            </a:extLst>
          </p:cNvPr>
          <p:cNvSpPr>
            <a:spLocks noGrp="1"/>
          </p:cNvSpPr>
          <p:nvPr>
            <p:ph type="body" sz="quarter" idx="27"/>
          </p:nvPr>
        </p:nvSpPr>
        <p:spPr>
          <a:xfrm>
            <a:off x="3419856" y="424281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49" name="Picture Placeholder 22">
            <a:extLst>
              <a:ext uri="{FF2B5EF4-FFF2-40B4-BE49-F238E27FC236}">
                <a16:creationId xmlns:a16="http://schemas.microsoft.com/office/drawing/2014/main" id="{060504F7-2F69-FC38-B09C-5DCA35CD85A9}"/>
              </a:ext>
            </a:extLst>
          </p:cNvPr>
          <p:cNvSpPr>
            <a:spLocks noGrp="1"/>
          </p:cNvSpPr>
          <p:nvPr>
            <p:ph type="pic" sz="quarter" idx="28"/>
          </p:nvPr>
        </p:nvSpPr>
        <p:spPr>
          <a:xfrm>
            <a:off x="3433572" y="4242816"/>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50" name="Text Placeholder 26">
            <a:extLst>
              <a:ext uri="{FF2B5EF4-FFF2-40B4-BE49-F238E27FC236}">
                <a16:creationId xmlns:a16="http://schemas.microsoft.com/office/drawing/2014/main" id="{3843A45B-37B6-D773-B219-9EBAD5F19532}"/>
              </a:ext>
            </a:extLst>
          </p:cNvPr>
          <p:cNvSpPr>
            <a:spLocks noGrp="1"/>
          </p:cNvSpPr>
          <p:nvPr>
            <p:ph type="body" sz="quarter" idx="29"/>
          </p:nvPr>
        </p:nvSpPr>
        <p:spPr>
          <a:xfrm>
            <a:off x="3419856" y="5947269"/>
            <a:ext cx="2514600" cy="274320"/>
          </a:xfrm>
        </p:spPr>
        <p:txBody>
          <a:bodyPr/>
          <a:lstStyle>
            <a:lvl1pPr marL="0" indent="0" algn="ctr">
              <a:buNone/>
              <a:defRPr sz="1200"/>
            </a:lvl1pPr>
          </a:lstStyle>
          <a:p>
            <a:pPr lvl="0"/>
            <a:r>
              <a:rPr lang="en-US" noProof="0"/>
              <a:t>Click to edit Master text styles</a:t>
            </a:r>
          </a:p>
        </p:txBody>
      </p:sp>
      <p:sp>
        <p:nvSpPr>
          <p:cNvPr id="32" name="Text Placeholder 24">
            <a:extLst>
              <a:ext uri="{FF2B5EF4-FFF2-40B4-BE49-F238E27FC236}">
                <a16:creationId xmlns:a16="http://schemas.microsoft.com/office/drawing/2014/main" id="{D7F9FC21-D881-DB86-4C69-C07821DCF3A7}"/>
              </a:ext>
            </a:extLst>
          </p:cNvPr>
          <p:cNvSpPr>
            <a:spLocks noGrp="1"/>
          </p:cNvSpPr>
          <p:nvPr>
            <p:ph type="body" sz="quarter" idx="19"/>
          </p:nvPr>
        </p:nvSpPr>
        <p:spPr>
          <a:xfrm>
            <a:off x="6263640" y="186537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33" name="Picture Placeholder 22">
            <a:extLst>
              <a:ext uri="{FF2B5EF4-FFF2-40B4-BE49-F238E27FC236}">
                <a16:creationId xmlns:a16="http://schemas.microsoft.com/office/drawing/2014/main" id="{FE2E99DA-5661-F860-9E54-9C42590265FD}"/>
              </a:ext>
            </a:extLst>
          </p:cNvPr>
          <p:cNvSpPr>
            <a:spLocks noGrp="1"/>
          </p:cNvSpPr>
          <p:nvPr>
            <p:ph type="pic" sz="quarter" idx="20"/>
          </p:nvPr>
        </p:nvSpPr>
        <p:spPr>
          <a:xfrm>
            <a:off x="6277356" y="1874520"/>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34" name="Text Placeholder 26">
            <a:extLst>
              <a:ext uri="{FF2B5EF4-FFF2-40B4-BE49-F238E27FC236}">
                <a16:creationId xmlns:a16="http://schemas.microsoft.com/office/drawing/2014/main" id="{99F1332D-1A76-8252-3A4A-73B5BE80BDA8}"/>
              </a:ext>
            </a:extLst>
          </p:cNvPr>
          <p:cNvSpPr>
            <a:spLocks noGrp="1"/>
          </p:cNvSpPr>
          <p:nvPr>
            <p:ph type="body" sz="quarter" idx="21"/>
          </p:nvPr>
        </p:nvSpPr>
        <p:spPr>
          <a:xfrm>
            <a:off x="6263640" y="3584901"/>
            <a:ext cx="2514600" cy="274320"/>
          </a:xfrm>
        </p:spPr>
        <p:txBody>
          <a:bodyPr/>
          <a:lstStyle>
            <a:lvl1pPr marL="0" indent="0" algn="ctr">
              <a:buNone/>
              <a:defRPr sz="1200"/>
            </a:lvl1pPr>
          </a:lstStyle>
          <a:p>
            <a:pPr lvl="0"/>
            <a:r>
              <a:rPr lang="en-US" noProof="0"/>
              <a:t>Click to edit Master text styles</a:t>
            </a:r>
          </a:p>
        </p:txBody>
      </p:sp>
      <p:sp>
        <p:nvSpPr>
          <p:cNvPr id="51" name="Text Placeholder 24">
            <a:extLst>
              <a:ext uri="{FF2B5EF4-FFF2-40B4-BE49-F238E27FC236}">
                <a16:creationId xmlns:a16="http://schemas.microsoft.com/office/drawing/2014/main" id="{E5E9A104-54F0-5100-0B27-DBD2DF206786}"/>
              </a:ext>
            </a:extLst>
          </p:cNvPr>
          <p:cNvSpPr>
            <a:spLocks noGrp="1"/>
          </p:cNvSpPr>
          <p:nvPr>
            <p:ph type="body" sz="quarter" idx="30"/>
          </p:nvPr>
        </p:nvSpPr>
        <p:spPr>
          <a:xfrm>
            <a:off x="6263640" y="424281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52" name="Picture Placeholder 22">
            <a:extLst>
              <a:ext uri="{FF2B5EF4-FFF2-40B4-BE49-F238E27FC236}">
                <a16:creationId xmlns:a16="http://schemas.microsoft.com/office/drawing/2014/main" id="{23469072-7775-90E2-6C92-C6D03C1DACB0}"/>
              </a:ext>
            </a:extLst>
          </p:cNvPr>
          <p:cNvSpPr>
            <a:spLocks noGrp="1"/>
          </p:cNvSpPr>
          <p:nvPr>
            <p:ph type="pic" sz="quarter" idx="31"/>
          </p:nvPr>
        </p:nvSpPr>
        <p:spPr>
          <a:xfrm>
            <a:off x="6277356" y="4242816"/>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53" name="Text Placeholder 26">
            <a:extLst>
              <a:ext uri="{FF2B5EF4-FFF2-40B4-BE49-F238E27FC236}">
                <a16:creationId xmlns:a16="http://schemas.microsoft.com/office/drawing/2014/main" id="{BF06B9AA-555D-874C-1198-B3ED9EBC7140}"/>
              </a:ext>
            </a:extLst>
          </p:cNvPr>
          <p:cNvSpPr>
            <a:spLocks noGrp="1"/>
          </p:cNvSpPr>
          <p:nvPr>
            <p:ph type="body" sz="quarter" idx="32"/>
          </p:nvPr>
        </p:nvSpPr>
        <p:spPr>
          <a:xfrm>
            <a:off x="6263640" y="5947269"/>
            <a:ext cx="2514600" cy="274320"/>
          </a:xfrm>
        </p:spPr>
        <p:txBody>
          <a:bodyPr/>
          <a:lstStyle>
            <a:lvl1pPr marL="0" indent="0" algn="ctr">
              <a:buNone/>
              <a:defRPr sz="1200"/>
            </a:lvl1pPr>
          </a:lstStyle>
          <a:p>
            <a:pPr lvl="0"/>
            <a:r>
              <a:rPr lang="en-US" noProof="0"/>
              <a:t>Click to edit Master text styles</a:t>
            </a:r>
          </a:p>
        </p:txBody>
      </p:sp>
      <p:sp>
        <p:nvSpPr>
          <p:cNvPr id="35" name="Text Placeholder 24">
            <a:extLst>
              <a:ext uri="{FF2B5EF4-FFF2-40B4-BE49-F238E27FC236}">
                <a16:creationId xmlns:a16="http://schemas.microsoft.com/office/drawing/2014/main" id="{47253530-631C-01D6-E4D5-53EA91819AC5}"/>
              </a:ext>
            </a:extLst>
          </p:cNvPr>
          <p:cNvSpPr>
            <a:spLocks noGrp="1"/>
          </p:cNvSpPr>
          <p:nvPr>
            <p:ph type="body" sz="quarter" idx="22"/>
          </p:nvPr>
        </p:nvSpPr>
        <p:spPr>
          <a:xfrm>
            <a:off x="9107424" y="186537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36" name="Picture Placeholder 22">
            <a:extLst>
              <a:ext uri="{FF2B5EF4-FFF2-40B4-BE49-F238E27FC236}">
                <a16:creationId xmlns:a16="http://schemas.microsoft.com/office/drawing/2014/main" id="{2087F48D-BCD6-2370-DFEB-3DC855770580}"/>
              </a:ext>
            </a:extLst>
          </p:cNvPr>
          <p:cNvSpPr>
            <a:spLocks noGrp="1"/>
          </p:cNvSpPr>
          <p:nvPr>
            <p:ph type="pic" sz="quarter" idx="23"/>
          </p:nvPr>
        </p:nvSpPr>
        <p:spPr>
          <a:xfrm>
            <a:off x="9121140" y="1874520"/>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37" name="Text Placeholder 26">
            <a:extLst>
              <a:ext uri="{FF2B5EF4-FFF2-40B4-BE49-F238E27FC236}">
                <a16:creationId xmlns:a16="http://schemas.microsoft.com/office/drawing/2014/main" id="{2730E53E-4C0B-1C22-8754-2D69B55DF375}"/>
              </a:ext>
            </a:extLst>
          </p:cNvPr>
          <p:cNvSpPr>
            <a:spLocks noGrp="1"/>
          </p:cNvSpPr>
          <p:nvPr>
            <p:ph type="body" sz="quarter" idx="24"/>
          </p:nvPr>
        </p:nvSpPr>
        <p:spPr>
          <a:xfrm>
            <a:off x="9107424" y="3584901"/>
            <a:ext cx="2514600" cy="274320"/>
          </a:xfrm>
        </p:spPr>
        <p:txBody>
          <a:bodyPr/>
          <a:lstStyle>
            <a:lvl1pPr marL="0" indent="0" algn="ctr">
              <a:buNone/>
              <a:defRPr sz="1200"/>
            </a:lvl1pPr>
          </a:lstStyle>
          <a:p>
            <a:pPr lvl="0"/>
            <a:r>
              <a:rPr lang="en-US" noProof="0"/>
              <a:t>Click to edit Master text styles</a:t>
            </a:r>
          </a:p>
        </p:txBody>
      </p:sp>
      <p:sp>
        <p:nvSpPr>
          <p:cNvPr id="54" name="Text Placeholder 24">
            <a:extLst>
              <a:ext uri="{FF2B5EF4-FFF2-40B4-BE49-F238E27FC236}">
                <a16:creationId xmlns:a16="http://schemas.microsoft.com/office/drawing/2014/main" id="{9690986C-4F11-A46D-923C-CCC08AB6CB76}"/>
              </a:ext>
            </a:extLst>
          </p:cNvPr>
          <p:cNvSpPr>
            <a:spLocks noGrp="1"/>
          </p:cNvSpPr>
          <p:nvPr>
            <p:ph type="body" sz="quarter" idx="33"/>
          </p:nvPr>
        </p:nvSpPr>
        <p:spPr>
          <a:xfrm>
            <a:off x="9107424" y="424281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55" name="Picture Placeholder 22">
            <a:extLst>
              <a:ext uri="{FF2B5EF4-FFF2-40B4-BE49-F238E27FC236}">
                <a16:creationId xmlns:a16="http://schemas.microsoft.com/office/drawing/2014/main" id="{A4293B55-9185-9732-2F46-4B62C7F1F21E}"/>
              </a:ext>
            </a:extLst>
          </p:cNvPr>
          <p:cNvSpPr>
            <a:spLocks noGrp="1"/>
          </p:cNvSpPr>
          <p:nvPr>
            <p:ph type="pic" sz="quarter" idx="34"/>
          </p:nvPr>
        </p:nvSpPr>
        <p:spPr>
          <a:xfrm>
            <a:off x="9121140" y="4242816"/>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56" name="Text Placeholder 26">
            <a:extLst>
              <a:ext uri="{FF2B5EF4-FFF2-40B4-BE49-F238E27FC236}">
                <a16:creationId xmlns:a16="http://schemas.microsoft.com/office/drawing/2014/main" id="{B8529D99-B7B2-6411-E928-9FA204E3842A}"/>
              </a:ext>
            </a:extLst>
          </p:cNvPr>
          <p:cNvSpPr>
            <a:spLocks noGrp="1"/>
          </p:cNvSpPr>
          <p:nvPr>
            <p:ph type="body" sz="quarter" idx="35"/>
          </p:nvPr>
        </p:nvSpPr>
        <p:spPr>
          <a:xfrm>
            <a:off x="9107424" y="5947269"/>
            <a:ext cx="2514600" cy="274320"/>
          </a:xfrm>
        </p:spPr>
        <p:txBody>
          <a:bodyPr/>
          <a:lstStyle>
            <a:lvl1pPr marL="0" indent="0" algn="ctr">
              <a:buNone/>
              <a:defRPr sz="1200"/>
            </a:lvl1pPr>
          </a:lstStyle>
          <a:p>
            <a:pPr lvl="0"/>
            <a:r>
              <a:rPr lang="en-US" noProof="0"/>
              <a:t>Click to edit Master text styles</a:t>
            </a:r>
          </a:p>
        </p:txBody>
      </p:sp>
    </p:spTree>
    <p:extLst>
      <p:ext uri="{BB962C8B-B14F-4D97-AF65-F5344CB8AC3E}">
        <p14:creationId xmlns:p14="http://schemas.microsoft.com/office/powerpoint/2010/main" val="2220617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List">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69EB71-EE42-930D-4E54-FA0F44BD2D36}"/>
              </a:ext>
            </a:extLst>
          </p:cNvPr>
          <p:cNvSpPr>
            <a:spLocks noGrp="1"/>
          </p:cNvSpPr>
          <p:nvPr>
            <p:ph type="title"/>
          </p:nvPr>
        </p:nvSpPr>
        <p:spPr>
          <a:xfrm>
            <a:off x="731520" y="1947672"/>
            <a:ext cx="3209544" cy="2862072"/>
          </a:xfrm>
        </p:spPr>
        <p:txBody>
          <a:bodyPr anchor="ctr"/>
          <a:lstStyle>
            <a:lvl1pPr algn="l">
              <a:defRPr/>
            </a:lvl1pPr>
          </a:lstStyle>
          <a:p>
            <a:r>
              <a:rPr lang="en-US" noProof="0"/>
              <a:t>Click to edit Master title style</a:t>
            </a:r>
          </a:p>
        </p:txBody>
      </p:sp>
      <p:sp>
        <p:nvSpPr>
          <p:cNvPr id="7" name="Google Shape;1247;p56">
            <a:extLst>
              <a:ext uri="{FF2B5EF4-FFF2-40B4-BE49-F238E27FC236}">
                <a16:creationId xmlns:a16="http://schemas.microsoft.com/office/drawing/2014/main" id="{1A52F175-2E39-E9BE-B4DF-67098DB248AA}"/>
              </a:ext>
            </a:extLst>
          </p:cNvPr>
          <p:cNvSpPr/>
          <p:nvPr userDrawn="1"/>
        </p:nvSpPr>
        <p:spPr>
          <a:xfrm>
            <a:off x="5607119" y="347046"/>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accent2"/>
              </a:solidFill>
              <a:latin typeface="+mj-lt"/>
              <a:ea typeface="Karla"/>
              <a:cs typeface="Karla"/>
              <a:sym typeface="Karla"/>
            </a:endParaRPr>
          </a:p>
        </p:txBody>
      </p:sp>
      <p:sp>
        <p:nvSpPr>
          <p:cNvPr id="9" name="Google Shape;1264;p56">
            <a:extLst>
              <a:ext uri="{FF2B5EF4-FFF2-40B4-BE49-F238E27FC236}">
                <a16:creationId xmlns:a16="http://schemas.microsoft.com/office/drawing/2014/main" id="{CE3B3000-733D-1995-D39A-E659E5A429CC}"/>
              </a:ext>
            </a:extLst>
          </p:cNvPr>
          <p:cNvSpPr/>
          <p:nvPr userDrawn="1"/>
        </p:nvSpPr>
        <p:spPr>
          <a:xfrm>
            <a:off x="5607119" y="1623673"/>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11" name="Google Shape;1278;p56">
            <a:extLst>
              <a:ext uri="{FF2B5EF4-FFF2-40B4-BE49-F238E27FC236}">
                <a16:creationId xmlns:a16="http://schemas.microsoft.com/office/drawing/2014/main" id="{F1BC0AB2-17DA-D97E-3052-DA48D80F7428}"/>
              </a:ext>
            </a:extLst>
          </p:cNvPr>
          <p:cNvSpPr/>
          <p:nvPr userDrawn="1"/>
        </p:nvSpPr>
        <p:spPr>
          <a:xfrm>
            <a:off x="5607119" y="2925956"/>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13" name="Google Shape;1278;p56">
            <a:extLst>
              <a:ext uri="{FF2B5EF4-FFF2-40B4-BE49-F238E27FC236}">
                <a16:creationId xmlns:a16="http://schemas.microsoft.com/office/drawing/2014/main" id="{C860490F-E3DB-3E9F-0AC6-F04949DC59C3}"/>
              </a:ext>
            </a:extLst>
          </p:cNvPr>
          <p:cNvSpPr/>
          <p:nvPr userDrawn="1"/>
        </p:nvSpPr>
        <p:spPr>
          <a:xfrm>
            <a:off x="5607120" y="4223036"/>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15" name="Google Shape;1278;p56">
            <a:extLst>
              <a:ext uri="{FF2B5EF4-FFF2-40B4-BE49-F238E27FC236}">
                <a16:creationId xmlns:a16="http://schemas.microsoft.com/office/drawing/2014/main" id="{522E5778-EA03-EFC4-08AA-ECB1C07ED56E}"/>
              </a:ext>
            </a:extLst>
          </p:cNvPr>
          <p:cNvSpPr/>
          <p:nvPr userDrawn="1"/>
        </p:nvSpPr>
        <p:spPr>
          <a:xfrm>
            <a:off x="5607120" y="5519473"/>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17" name="Google Shape;1268;p56">
            <a:extLst>
              <a:ext uri="{FF2B5EF4-FFF2-40B4-BE49-F238E27FC236}">
                <a16:creationId xmlns:a16="http://schemas.microsoft.com/office/drawing/2014/main" id="{EEA0BE49-92E1-A1A3-40E0-DDAA5511F637}"/>
              </a:ext>
            </a:extLst>
          </p:cNvPr>
          <p:cNvSpPr/>
          <p:nvPr userDrawn="1"/>
        </p:nvSpPr>
        <p:spPr>
          <a:xfrm>
            <a:off x="4348745" y="1637743"/>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9" name="Google Shape;1282;p56">
            <a:extLst>
              <a:ext uri="{FF2B5EF4-FFF2-40B4-BE49-F238E27FC236}">
                <a16:creationId xmlns:a16="http://schemas.microsoft.com/office/drawing/2014/main" id="{DF15F1EC-1D2B-FF49-7785-26BC7083A07C}"/>
              </a:ext>
            </a:extLst>
          </p:cNvPr>
          <p:cNvSpPr/>
          <p:nvPr userDrawn="1"/>
        </p:nvSpPr>
        <p:spPr>
          <a:xfrm>
            <a:off x="4348745" y="2927249"/>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1" name="Google Shape;1282;p56">
            <a:extLst>
              <a:ext uri="{FF2B5EF4-FFF2-40B4-BE49-F238E27FC236}">
                <a16:creationId xmlns:a16="http://schemas.microsoft.com/office/drawing/2014/main" id="{BE3FDD69-3D60-CF6B-97A3-7B2C1AE3100A}"/>
              </a:ext>
            </a:extLst>
          </p:cNvPr>
          <p:cNvSpPr/>
          <p:nvPr userDrawn="1"/>
        </p:nvSpPr>
        <p:spPr>
          <a:xfrm>
            <a:off x="4348745" y="4277006"/>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3" name="Google Shape;1282;p56">
            <a:extLst>
              <a:ext uri="{FF2B5EF4-FFF2-40B4-BE49-F238E27FC236}">
                <a16:creationId xmlns:a16="http://schemas.microsoft.com/office/drawing/2014/main" id="{E3BB1E5B-DA10-B332-D4B8-D551C3053C53}"/>
              </a:ext>
            </a:extLst>
          </p:cNvPr>
          <p:cNvSpPr/>
          <p:nvPr userDrawn="1"/>
        </p:nvSpPr>
        <p:spPr>
          <a:xfrm>
            <a:off x="4348745" y="5568541"/>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5" name="Google Shape;1251;p56">
            <a:extLst>
              <a:ext uri="{FF2B5EF4-FFF2-40B4-BE49-F238E27FC236}">
                <a16:creationId xmlns:a16="http://schemas.microsoft.com/office/drawing/2014/main" id="{8D887B7F-9EBA-E7B8-64CE-5EAB1DF08E19}"/>
              </a:ext>
            </a:extLst>
          </p:cNvPr>
          <p:cNvSpPr/>
          <p:nvPr userDrawn="1"/>
        </p:nvSpPr>
        <p:spPr>
          <a:xfrm>
            <a:off x="4348745" y="361116"/>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7" name="Google Shape;1248;p56">
            <a:extLst>
              <a:ext uri="{FF2B5EF4-FFF2-40B4-BE49-F238E27FC236}">
                <a16:creationId xmlns:a16="http://schemas.microsoft.com/office/drawing/2014/main" id="{5AC86C31-7E67-B4EC-1AE0-291ED77F2214}"/>
              </a:ext>
            </a:extLst>
          </p:cNvPr>
          <p:cNvSpPr/>
          <p:nvPr userDrawn="1"/>
        </p:nvSpPr>
        <p:spPr>
          <a:xfrm>
            <a:off x="5512393" y="241430"/>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29" name="Google Shape;1265;p56">
            <a:extLst>
              <a:ext uri="{FF2B5EF4-FFF2-40B4-BE49-F238E27FC236}">
                <a16:creationId xmlns:a16="http://schemas.microsoft.com/office/drawing/2014/main" id="{A7BF8E2B-5184-B584-D484-7D82C9DA6C41}"/>
              </a:ext>
            </a:extLst>
          </p:cNvPr>
          <p:cNvSpPr/>
          <p:nvPr userDrawn="1"/>
        </p:nvSpPr>
        <p:spPr>
          <a:xfrm>
            <a:off x="5512393" y="1518057"/>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31" name="Google Shape;1279;p56">
            <a:extLst>
              <a:ext uri="{FF2B5EF4-FFF2-40B4-BE49-F238E27FC236}">
                <a16:creationId xmlns:a16="http://schemas.microsoft.com/office/drawing/2014/main" id="{9E808B73-94D7-57E7-3837-3DA718162E5B}"/>
              </a:ext>
            </a:extLst>
          </p:cNvPr>
          <p:cNvSpPr/>
          <p:nvPr userDrawn="1"/>
        </p:nvSpPr>
        <p:spPr>
          <a:xfrm>
            <a:off x="5512393" y="2807563"/>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33" name="Google Shape;1279;p56">
            <a:extLst>
              <a:ext uri="{FF2B5EF4-FFF2-40B4-BE49-F238E27FC236}">
                <a16:creationId xmlns:a16="http://schemas.microsoft.com/office/drawing/2014/main" id="{F340E0DF-98FD-EA55-7B4B-8E58FC5CFCDA}"/>
              </a:ext>
            </a:extLst>
          </p:cNvPr>
          <p:cNvSpPr/>
          <p:nvPr userDrawn="1"/>
        </p:nvSpPr>
        <p:spPr>
          <a:xfrm>
            <a:off x="5512394" y="4117420"/>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35" name="Google Shape;1279;p56">
            <a:extLst>
              <a:ext uri="{FF2B5EF4-FFF2-40B4-BE49-F238E27FC236}">
                <a16:creationId xmlns:a16="http://schemas.microsoft.com/office/drawing/2014/main" id="{1F52D7F5-AD34-C5B1-EEA2-F711AD3A8C3F}"/>
              </a:ext>
            </a:extLst>
          </p:cNvPr>
          <p:cNvSpPr/>
          <p:nvPr userDrawn="1"/>
        </p:nvSpPr>
        <p:spPr>
          <a:xfrm>
            <a:off x="5512394" y="5413857"/>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37" name="Google Shape;1251;p56">
            <a:extLst>
              <a:ext uri="{FF2B5EF4-FFF2-40B4-BE49-F238E27FC236}">
                <a16:creationId xmlns:a16="http://schemas.microsoft.com/office/drawing/2014/main" id="{A4889AFC-C17E-6AF6-25D9-F977ACD04A9D}"/>
              </a:ext>
            </a:extLst>
          </p:cNvPr>
          <p:cNvSpPr/>
          <p:nvPr userDrawn="1"/>
        </p:nvSpPr>
        <p:spPr>
          <a:xfrm>
            <a:off x="4290632" y="303003"/>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39" name="Google Shape;1268;p56">
            <a:extLst>
              <a:ext uri="{FF2B5EF4-FFF2-40B4-BE49-F238E27FC236}">
                <a16:creationId xmlns:a16="http://schemas.microsoft.com/office/drawing/2014/main" id="{5E0F6889-9671-EA56-B88B-DBA6C149062C}"/>
              </a:ext>
            </a:extLst>
          </p:cNvPr>
          <p:cNvSpPr/>
          <p:nvPr userDrawn="1"/>
        </p:nvSpPr>
        <p:spPr>
          <a:xfrm>
            <a:off x="4290632" y="1579630"/>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41" name="Google Shape;1282;p56">
            <a:extLst>
              <a:ext uri="{FF2B5EF4-FFF2-40B4-BE49-F238E27FC236}">
                <a16:creationId xmlns:a16="http://schemas.microsoft.com/office/drawing/2014/main" id="{44CB8F8B-1D14-EA9D-117E-79BB0DB776E9}"/>
              </a:ext>
            </a:extLst>
          </p:cNvPr>
          <p:cNvSpPr/>
          <p:nvPr userDrawn="1"/>
        </p:nvSpPr>
        <p:spPr>
          <a:xfrm>
            <a:off x="4290632" y="2869136"/>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43" name="Google Shape;1282;p56">
            <a:extLst>
              <a:ext uri="{FF2B5EF4-FFF2-40B4-BE49-F238E27FC236}">
                <a16:creationId xmlns:a16="http://schemas.microsoft.com/office/drawing/2014/main" id="{9D8D9DEA-F6DA-EFDC-5DDF-946728969392}"/>
              </a:ext>
            </a:extLst>
          </p:cNvPr>
          <p:cNvSpPr/>
          <p:nvPr userDrawn="1"/>
        </p:nvSpPr>
        <p:spPr>
          <a:xfrm>
            <a:off x="4290632" y="4217824"/>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45" name="Google Shape;1282;p56">
            <a:extLst>
              <a:ext uri="{FF2B5EF4-FFF2-40B4-BE49-F238E27FC236}">
                <a16:creationId xmlns:a16="http://schemas.microsoft.com/office/drawing/2014/main" id="{5B83F600-A2A8-FC3E-235C-F63589027CEC}"/>
              </a:ext>
            </a:extLst>
          </p:cNvPr>
          <p:cNvSpPr/>
          <p:nvPr userDrawn="1"/>
        </p:nvSpPr>
        <p:spPr>
          <a:xfrm>
            <a:off x="4290632" y="5510428"/>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47" name="Picture Placeholder 46">
            <a:extLst>
              <a:ext uri="{FF2B5EF4-FFF2-40B4-BE49-F238E27FC236}">
                <a16:creationId xmlns:a16="http://schemas.microsoft.com/office/drawing/2014/main" id="{3B37AA0A-CC3F-643E-4CA3-94EE9D0B955A}"/>
              </a:ext>
            </a:extLst>
          </p:cNvPr>
          <p:cNvSpPr>
            <a:spLocks noGrp="1"/>
          </p:cNvSpPr>
          <p:nvPr>
            <p:ph type="pic" sz="quarter" idx="10"/>
          </p:nvPr>
        </p:nvSpPr>
        <p:spPr>
          <a:xfrm>
            <a:off x="4455524" y="467895"/>
            <a:ext cx="640080" cy="640080"/>
          </a:xfrm>
        </p:spPr>
        <p:txBody>
          <a:bodyPr anchor="ctr"/>
          <a:lstStyle>
            <a:lvl1pPr marL="0" indent="0" algn="ctr">
              <a:buNone/>
              <a:defRPr sz="900"/>
            </a:lvl1pPr>
          </a:lstStyle>
          <a:p>
            <a:r>
              <a:rPr lang="en-US" noProof="0"/>
              <a:t>Click icon to add picture</a:t>
            </a:r>
          </a:p>
        </p:txBody>
      </p:sp>
      <p:sp>
        <p:nvSpPr>
          <p:cNvPr id="53" name="Text Placeholder 52">
            <a:extLst>
              <a:ext uri="{FF2B5EF4-FFF2-40B4-BE49-F238E27FC236}">
                <a16:creationId xmlns:a16="http://schemas.microsoft.com/office/drawing/2014/main" id="{04148F56-845C-40C8-5EFE-44B32FB55764}"/>
              </a:ext>
            </a:extLst>
          </p:cNvPr>
          <p:cNvSpPr>
            <a:spLocks noGrp="1"/>
          </p:cNvSpPr>
          <p:nvPr>
            <p:ph type="body" sz="quarter" idx="15"/>
          </p:nvPr>
        </p:nvSpPr>
        <p:spPr>
          <a:xfrm>
            <a:off x="5769864" y="457200"/>
            <a:ext cx="3840480" cy="338328"/>
          </a:xfrm>
        </p:spPr>
        <p:txBody>
          <a:bodyPr/>
          <a:lstStyle>
            <a:lvl1pPr marL="0" indent="0">
              <a:buNone/>
              <a:defRPr sz="2000">
                <a:latin typeface="+mj-lt"/>
              </a:defRPr>
            </a:lvl1pPr>
          </a:lstStyle>
          <a:p>
            <a:pPr lvl="0"/>
            <a:r>
              <a:rPr lang="en-US" noProof="0"/>
              <a:t>Click to edit Master text styles</a:t>
            </a:r>
          </a:p>
        </p:txBody>
      </p:sp>
      <p:sp>
        <p:nvSpPr>
          <p:cNvPr id="58" name="Text Placeholder 52">
            <a:extLst>
              <a:ext uri="{FF2B5EF4-FFF2-40B4-BE49-F238E27FC236}">
                <a16:creationId xmlns:a16="http://schemas.microsoft.com/office/drawing/2014/main" id="{6FAEB77B-C9AE-5EC8-3043-2C6C91015EF2}"/>
              </a:ext>
            </a:extLst>
          </p:cNvPr>
          <p:cNvSpPr>
            <a:spLocks noGrp="1"/>
          </p:cNvSpPr>
          <p:nvPr>
            <p:ph type="body" sz="quarter" idx="20"/>
          </p:nvPr>
        </p:nvSpPr>
        <p:spPr>
          <a:xfrm>
            <a:off x="5769864" y="780642"/>
            <a:ext cx="5029200" cy="338328"/>
          </a:xfrm>
        </p:spPr>
        <p:txBody>
          <a:bodyPr/>
          <a:lstStyle>
            <a:lvl1pPr marL="0" indent="0">
              <a:buNone/>
              <a:defRPr sz="1600">
                <a:latin typeface="+mn-lt"/>
              </a:defRPr>
            </a:lvl1pPr>
          </a:lstStyle>
          <a:p>
            <a:pPr lvl="0"/>
            <a:r>
              <a:rPr lang="en-US" noProof="0"/>
              <a:t>Click to edit Master text styles</a:t>
            </a:r>
          </a:p>
        </p:txBody>
      </p:sp>
      <p:sp>
        <p:nvSpPr>
          <p:cNvPr id="48" name="Picture Placeholder 46">
            <a:extLst>
              <a:ext uri="{FF2B5EF4-FFF2-40B4-BE49-F238E27FC236}">
                <a16:creationId xmlns:a16="http://schemas.microsoft.com/office/drawing/2014/main" id="{EA6CA3D6-A486-C220-D150-162068803F01}"/>
              </a:ext>
            </a:extLst>
          </p:cNvPr>
          <p:cNvSpPr>
            <a:spLocks noGrp="1"/>
          </p:cNvSpPr>
          <p:nvPr>
            <p:ph type="pic" sz="quarter" idx="11"/>
          </p:nvPr>
        </p:nvSpPr>
        <p:spPr>
          <a:xfrm>
            <a:off x="4455524" y="1744522"/>
            <a:ext cx="640080" cy="640080"/>
          </a:xfrm>
        </p:spPr>
        <p:txBody>
          <a:bodyPr anchor="ctr"/>
          <a:lstStyle>
            <a:lvl1pPr marL="0" indent="0" algn="ctr">
              <a:buNone/>
              <a:defRPr sz="900"/>
            </a:lvl1pPr>
          </a:lstStyle>
          <a:p>
            <a:r>
              <a:rPr lang="en-US" noProof="0"/>
              <a:t>Click icon to add picture</a:t>
            </a:r>
          </a:p>
        </p:txBody>
      </p:sp>
      <p:sp>
        <p:nvSpPr>
          <p:cNvPr id="54" name="Text Placeholder 52">
            <a:extLst>
              <a:ext uri="{FF2B5EF4-FFF2-40B4-BE49-F238E27FC236}">
                <a16:creationId xmlns:a16="http://schemas.microsoft.com/office/drawing/2014/main" id="{B70CC111-C404-5983-7E1A-758C72DA2151}"/>
              </a:ext>
            </a:extLst>
          </p:cNvPr>
          <p:cNvSpPr>
            <a:spLocks noGrp="1"/>
          </p:cNvSpPr>
          <p:nvPr>
            <p:ph type="body" sz="quarter" idx="16"/>
          </p:nvPr>
        </p:nvSpPr>
        <p:spPr>
          <a:xfrm>
            <a:off x="5769864" y="1746504"/>
            <a:ext cx="3840480" cy="338328"/>
          </a:xfrm>
        </p:spPr>
        <p:txBody>
          <a:bodyPr/>
          <a:lstStyle>
            <a:lvl1pPr marL="0" indent="0">
              <a:buNone/>
              <a:defRPr sz="2000">
                <a:latin typeface="+mj-lt"/>
              </a:defRPr>
            </a:lvl1pPr>
          </a:lstStyle>
          <a:p>
            <a:pPr lvl="0"/>
            <a:r>
              <a:rPr lang="en-US" noProof="0"/>
              <a:t>Click to edit Master text styles</a:t>
            </a:r>
          </a:p>
        </p:txBody>
      </p:sp>
      <p:sp>
        <p:nvSpPr>
          <p:cNvPr id="59" name="Text Placeholder 52">
            <a:extLst>
              <a:ext uri="{FF2B5EF4-FFF2-40B4-BE49-F238E27FC236}">
                <a16:creationId xmlns:a16="http://schemas.microsoft.com/office/drawing/2014/main" id="{0FACAEC0-F5EF-8921-74B5-2C775EC42E63}"/>
              </a:ext>
            </a:extLst>
          </p:cNvPr>
          <p:cNvSpPr>
            <a:spLocks noGrp="1"/>
          </p:cNvSpPr>
          <p:nvPr>
            <p:ph type="body" sz="quarter" idx="21"/>
          </p:nvPr>
        </p:nvSpPr>
        <p:spPr>
          <a:xfrm>
            <a:off x="5769864" y="2069946"/>
            <a:ext cx="5029200" cy="338328"/>
          </a:xfrm>
        </p:spPr>
        <p:txBody>
          <a:bodyPr/>
          <a:lstStyle>
            <a:lvl1pPr marL="0" indent="0">
              <a:buNone/>
              <a:defRPr sz="1600">
                <a:latin typeface="+mn-lt"/>
              </a:defRPr>
            </a:lvl1pPr>
          </a:lstStyle>
          <a:p>
            <a:pPr lvl="0"/>
            <a:r>
              <a:rPr lang="en-US" noProof="0"/>
              <a:t>Click to edit Master text styles</a:t>
            </a:r>
          </a:p>
        </p:txBody>
      </p:sp>
      <p:sp>
        <p:nvSpPr>
          <p:cNvPr id="49" name="Picture Placeholder 46">
            <a:extLst>
              <a:ext uri="{FF2B5EF4-FFF2-40B4-BE49-F238E27FC236}">
                <a16:creationId xmlns:a16="http://schemas.microsoft.com/office/drawing/2014/main" id="{D85BED76-EF8A-3369-FA46-11513F2D2231}"/>
              </a:ext>
            </a:extLst>
          </p:cNvPr>
          <p:cNvSpPr>
            <a:spLocks noGrp="1"/>
          </p:cNvSpPr>
          <p:nvPr>
            <p:ph type="pic" sz="quarter" idx="12"/>
          </p:nvPr>
        </p:nvSpPr>
        <p:spPr>
          <a:xfrm>
            <a:off x="4455524" y="3034028"/>
            <a:ext cx="640080" cy="640080"/>
          </a:xfrm>
        </p:spPr>
        <p:txBody>
          <a:bodyPr anchor="ctr"/>
          <a:lstStyle>
            <a:lvl1pPr marL="0" indent="0" algn="ctr">
              <a:buNone/>
              <a:defRPr sz="900"/>
            </a:lvl1pPr>
          </a:lstStyle>
          <a:p>
            <a:r>
              <a:rPr lang="en-US" noProof="0"/>
              <a:t>Click icon to add picture</a:t>
            </a:r>
          </a:p>
        </p:txBody>
      </p:sp>
      <p:sp>
        <p:nvSpPr>
          <p:cNvPr id="55" name="Text Placeholder 52">
            <a:extLst>
              <a:ext uri="{FF2B5EF4-FFF2-40B4-BE49-F238E27FC236}">
                <a16:creationId xmlns:a16="http://schemas.microsoft.com/office/drawing/2014/main" id="{3A752FC9-DE9C-9701-E24E-6F1AC075B16E}"/>
              </a:ext>
            </a:extLst>
          </p:cNvPr>
          <p:cNvSpPr>
            <a:spLocks noGrp="1"/>
          </p:cNvSpPr>
          <p:nvPr>
            <p:ph type="body" sz="quarter" idx="17"/>
          </p:nvPr>
        </p:nvSpPr>
        <p:spPr>
          <a:xfrm>
            <a:off x="5769864" y="3035808"/>
            <a:ext cx="3840480" cy="338328"/>
          </a:xfrm>
        </p:spPr>
        <p:txBody>
          <a:bodyPr/>
          <a:lstStyle>
            <a:lvl1pPr marL="0" indent="0">
              <a:buNone/>
              <a:defRPr sz="2000">
                <a:latin typeface="+mj-lt"/>
              </a:defRPr>
            </a:lvl1pPr>
          </a:lstStyle>
          <a:p>
            <a:pPr lvl="0"/>
            <a:r>
              <a:rPr lang="en-US" noProof="0"/>
              <a:t>Click to edit Master text styles</a:t>
            </a:r>
          </a:p>
        </p:txBody>
      </p:sp>
      <p:sp>
        <p:nvSpPr>
          <p:cNvPr id="60" name="Text Placeholder 52">
            <a:extLst>
              <a:ext uri="{FF2B5EF4-FFF2-40B4-BE49-F238E27FC236}">
                <a16:creationId xmlns:a16="http://schemas.microsoft.com/office/drawing/2014/main" id="{5CA64FAC-BAC1-519A-1252-ED8A726B6313}"/>
              </a:ext>
            </a:extLst>
          </p:cNvPr>
          <p:cNvSpPr>
            <a:spLocks noGrp="1"/>
          </p:cNvSpPr>
          <p:nvPr>
            <p:ph type="body" sz="quarter" idx="22"/>
          </p:nvPr>
        </p:nvSpPr>
        <p:spPr>
          <a:xfrm>
            <a:off x="5769864" y="3359250"/>
            <a:ext cx="5029200" cy="338328"/>
          </a:xfrm>
        </p:spPr>
        <p:txBody>
          <a:bodyPr/>
          <a:lstStyle>
            <a:lvl1pPr marL="0" indent="0">
              <a:buNone/>
              <a:defRPr sz="1600">
                <a:latin typeface="+mn-lt"/>
              </a:defRPr>
            </a:lvl1pPr>
          </a:lstStyle>
          <a:p>
            <a:pPr lvl="0"/>
            <a:r>
              <a:rPr lang="en-US" noProof="0"/>
              <a:t>Click to edit Master text styles</a:t>
            </a:r>
          </a:p>
        </p:txBody>
      </p:sp>
      <p:sp>
        <p:nvSpPr>
          <p:cNvPr id="50" name="Picture Placeholder 46">
            <a:extLst>
              <a:ext uri="{FF2B5EF4-FFF2-40B4-BE49-F238E27FC236}">
                <a16:creationId xmlns:a16="http://schemas.microsoft.com/office/drawing/2014/main" id="{5FF1804E-BBAF-5060-07A3-705BCCF0D7C5}"/>
              </a:ext>
            </a:extLst>
          </p:cNvPr>
          <p:cNvSpPr>
            <a:spLocks noGrp="1"/>
          </p:cNvSpPr>
          <p:nvPr>
            <p:ph type="pic" sz="quarter" idx="13"/>
          </p:nvPr>
        </p:nvSpPr>
        <p:spPr>
          <a:xfrm>
            <a:off x="4455524" y="4382716"/>
            <a:ext cx="640080" cy="640080"/>
          </a:xfrm>
        </p:spPr>
        <p:txBody>
          <a:bodyPr anchor="ctr"/>
          <a:lstStyle>
            <a:lvl1pPr marL="0" indent="0" algn="ctr">
              <a:buNone/>
              <a:defRPr sz="900"/>
            </a:lvl1pPr>
          </a:lstStyle>
          <a:p>
            <a:r>
              <a:rPr lang="en-US" noProof="0"/>
              <a:t>Click icon to add picture</a:t>
            </a:r>
          </a:p>
        </p:txBody>
      </p:sp>
      <p:sp>
        <p:nvSpPr>
          <p:cNvPr id="56" name="Text Placeholder 52">
            <a:extLst>
              <a:ext uri="{FF2B5EF4-FFF2-40B4-BE49-F238E27FC236}">
                <a16:creationId xmlns:a16="http://schemas.microsoft.com/office/drawing/2014/main" id="{D03AC44E-421F-94EE-DC26-D4F6FB1D5444}"/>
              </a:ext>
            </a:extLst>
          </p:cNvPr>
          <p:cNvSpPr>
            <a:spLocks noGrp="1"/>
          </p:cNvSpPr>
          <p:nvPr>
            <p:ph type="body" sz="quarter" idx="18"/>
          </p:nvPr>
        </p:nvSpPr>
        <p:spPr>
          <a:xfrm>
            <a:off x="5769864" y="4325112"/>
            <a:ext cx="3840480" cy="338328"/>
          </a:xfrm>
        </p:spPr>
        <p:txBody>
          <a:bodyPr/>
          <a:lstStyle>
            <a:lvl1pPr marL="0" indent="0">
              <a:buNone/>
              <a:defRPr sz="2000">
                <a:latin typeface="+mj-lt"/>
              </a:defRPr>
            </a:lvl1pPr>
          </a:lstStyle>
          <a:p>
            <a:pPr lvl="0"/>
            <a:r>
              <a:rPr lang="en-US" noProof="0"/>
              <a:t>Click to edit Master text styles</a:t>
            </a:r>
          </a:p>
        </p:txBody>
      </p:sp>
      <p:sp>
        <p:nvSpPr>
          <p:cNvPr id="61" name="Text Placeholder 52">
            <a:extLst>
              <a:ext uri="{FF2B5EF4-FFF2-40B4-BE49-F238E27FC236}">
                <a16:creationId xmlns:a16="http://schemas.microsoft.com/office/drawing/2014/main" id="{4806989D-2A9A-5590-1EF7-9BF0E1F4C43D}"/>
              </a:ext>
            </a:extLst>
          </p:cNvPr>
          <p:cNvSpPr>
            <a:spLocks noGrp="1"/>
          </p:cNvSpPr>
          <p:nvPr>
            <p:ph type="body" sz="quarter" idx="23"/>
          </p:nvPr>
        </p:nvSpPr>
        <p:spPr>
          <a:xfrm>
            <a:off x="5769864" y="4648554"/>
            <a:ext cx="5029200" cy="338328"/>
          </a:xfrm>
        </p:spPr>
        <p:txBody>
          <a:bodyPr/>
          <a:lstStyle>
            <a:lvl1pPr marL="0" indent="0">
              <a:buNone/>
              <a:defRPr sz="1600">
                <a:latin typeface="+mn-lt"/>
              </a:defRPr>
            </a:lvl1pPr>
          </a:lstStyle>
          <a:p>
            <a:pPr lvl="0"/>
            <a:r>
              <a:rPr lang="en-US" noProof="0"/>
              <a:t>Click to edit Master text styles</a:t>
            </a:r>
          </a:p>
        </p:txBody>
      </p:sp>
      <p:sp>
        <p:nvSpPr>
          <p:cNvPr id="51" name="Picture Placeholder 46">
            <a:extLst>
              <a:ext uri="{FF2B5EF4-FFF2-40B4-BE49-F238E27FC236}">
                <a16:creationId xmlns:a16="http://schemas.microsoft.com/office/drawing/2014/main" id="{C28AAD1A-4269-0A5C-7418-7DFC69060C90}"/>
              </a:ext>
            </a:extLst>
          </p:cNvPr>
          <p:cNvSpPr>
            <a:spLocks noGrp="1"/>
          </p:cNvSpPr>
          <p:nvPr>
            <p:ph type="pic" sz="quarter" idx="14"/>
          </p:nvPr>
        </p:nvSpPr>
        <p:spPr>
          <a:xfrm>
            <a:off x="4455524" y="5675320"/>
            <a:ext cx="640080" cy="640080"/>
          </a:xfrm>
        </p:spPr>
        <p:txBody>
          <a:bodyPr anchor="ctr"/>
          <a:lstStyle>
            <a:lvl1pPr marL="0" indent="0" algn="ctr">
              <a:buNone/>
              <a:defRPr sz="900"/>
            </a:lvl1pPr>
          </a:lstStyle>
          <a:p>
            <a:r>
              <a:rPr lang="en-US" noProof="0"/>
              <a:t>Click icon to add picture</a:t>
            </a:r>
          </a:p>
        </p:txBody>
      </p:sp>
      <p:sp>
        <p:nvSpPr>
          <p:cNvPr id="57" name="Text Placeholder 52">
            <a:extLst>
              <a:ext uri="{FF2B5EF4-FFF2-40B4-BE49-F238E27FC236}">
                <a16:creationId xmlns:a16="http://schemas.microsoft.com/office/drawing/2014/main" id="{650C0EB3-5783-DC1F-09A3-02DFAA316429}"/>
              </a:ext>
            </a:extLst>
          </p:cNvPr>
          <p:cNvSpPr>
            <a:spLocks noGrp="1"/>
          </p:cNvSpPr>
          <p:nvPr>
            <p:ph type="body" sz="quarter" idx="19"/>
          </p:nvPr>
        </p:nvSpPr>
        <p:spPr>
          <a:xfrm>
            <a:off x="5769864" y="5614416"/>
            <a:ext cx="3840480" cy="338328"/>
          </a:xfrm>
        </p:spPr>
        <p:txBody>
          <a:bodyPr/>
          <a:lstStyle>
            <a:lvl1pPr marL="0" indent="0">
              <a:buNone/>
              <a:defRPr sz="2000">
                <a:latin typeface="+mj-lt"/>
              </a:defRPr>
            </a:lvl1pPr>
          </a:lstStyle>
          <a:p>
            <a:pPr lvl="0"/>
            <a:r>
              <a:rPr lang="en-US" noProof="0"/>
              <a:t>Click to edit Master text styles</a:t>
            </a:r>
          </a:p>
        </p:txBody>
      </p:sp>
      <p:sp>
        <p:nvSpPr>
          <p:cNvPr id="62" name="Text Placeholder 52">
            <a:extLst>
              <a:ext uri="{FF2B5EF4-FFF2-40B4-BE49-F238E27FC236}">
                <a16:creationId xmlns:a16="http://schemas.microsoft.com/office/drawing/2014/main" id="{94850C9F-BD14-9481-E7F6-526639251EB9}"/>
              </a:ext>
            </a:extLst>
          </p:cNvPr>
          <p:cNvSpPr>
            <a:spLocks noGrp="1"/>
          </p:cNvSpPr>
          <p:nvPr>
            <p:ph type="body" sz="quarter" idx="24"/>
          </p:nvPr>
        </p:nvSpPr>
        <p:spPr>
          <a:xfrm>
            <a:off x="5769864" y="5937858"/>
            <a:ext cx="5029200" cy="338328"/>
          </a:xfrm>
        </p:spPr>
        <p:txBody>
          <a:bodyPr/>
          <a:lstStyle>
            <a:lvl1pPr marL="0" indent="0">
              <a:buNone/>
              <a:defRPr sz="1600">
                <a:latin typeface="+mn-lt"/>
              </a:defRPr>
            </a:lvl1pPr>
          </a:lstStyle>
          <a:p>
            <a:pPr lvl="0"/>
            <a:r>
              <a:rPr lang="en-US" noProof="0"/>
              <a:t>Click to edit Master text styles</a:t>
            </a:r>
          </a:p>
        </p:txBody>
      </p:sp>
    </p:spTree>
    <p:extLst>
      <p:ext uri="{BB962C8B-B14F-4D97-AF65-F5344CB8AC3E}">
        <p14:creationId xmlns:p14="http://schemas.microsoft.com/office/powerpoint/2010/main" val="12749419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294A45C-8F79-9A61-77E8-09BC4E628377}"/>
              </a:ext>
            </a:extLst>
          </p:cNvPr>
          <p:cNvSpPr>
            <a:spLocks noGrp="1"/>
          </p:cNvSpPr>
          <p:nvPr>
            <p:ph type="title"/>
          </p:nvPr>
        </p:nvSpPr>
        <p:spPr>
          <a:xfrm>
            <a:off x="1139952" y="512064"/>
            <a:ext cx="9912096" cy="1014984"/>
          </a:xfrm>
          <a:prstGeom prst="rect">
            <a:avLst/>
          </a:prstGeom>
        </p:spPr>
        <p:txBody>
          <a:bodyPr vert="horz" lIns="91440" tIns="45720" rIns="91440" bIns="45720" rtlCol="0" anchor="t">
            <a:noAutofit/>
          </a:bodyPr>
          <a:lstStyle/>
          <a:p>
            <a:r>
              <a:rPr lang="en-US"/>
              <a:t>Click to edit Master title style</a:t>
            </a:r>
          </a:p>
        </p:txBody>
      </p:sp>
      <p:sp>
        <p:nvSpPr>
          <p:cNvPr id="3" name="Text Placeholder 2">
            <a:extLst>
              <a:ext uri="{FF2B5EF4-FFF2-40B4-BE49-F238E27FC236}">
                <a16:creationId xmlns:a16="http://schemas.microsoft.com/office/drawing/2014/main" id="{8646656E-6C21-DB29-00F0-0CC844DE3713}"/>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9A7742D6-DB37-81C8-6BDD-5C9150A7DF6C}"/>
              </a:ext>
            </a:extLst>
          </p:cNvPr>
          <p:cNvSpPr>
            <a:spLocks noGrp="1"/>
          </p:cNvSpPr>
          <p:nvPr>
            <p:ph type="dt" sz="half" idx="2"/>
          </p:nvPr>
        </p:nvSpPr>
        <p:spPr>
          <a:xfrm>
            <a:off x="10629145" y="6400904"/>
            <a:ext cx="640080" cy="246888"/>
          </a:xfrm>
          <a:prstGeom prst="rect">
            <a:avLst/>
          </a:prstGeom>
        </p:spPr>
        <p:txBody>
          <a:bodyPr vert="horz" lIns="0" tIns="45720" rIns="0" bIns="45720" rtlCol="0" anchor="ctr">
            <a:noAutofit/>
          </a:bodyPr>
          <a:lstStyle>
            <a:lvl1pPr algn="ctr">
              <a:defRPr sz="1000">
                <a:solidFill>
                  <a:schemeClr val="tx1"/>
                </a:solidFill>
                <a:latin typeface="+mj-lt"/>
              </a:defRPr>
            </a:lvl1pPr>
          </a:lstStyle>
          <a:p>
            <a:r>
              <a:rPr lang="en-US" dirty="0"/>
              <a:t>20XX</a:t>
            </a:r>
          </a:p>
        </p:txBody>
      </p:sp>
      <p:sp>
        <p:nvSpPr>
          <p:cNvPr id="5" name="Footer Placeholder 4">
            <a:extLst>
              <a:ext uri="{FF2B5EF4-FFF2-40B4-BE49-F238E27FC236}">
                <a16:creationId xmlns:a16="http://schemas.microsoft.com/office/drawing/2014/main" id="{E694DB44-E775-B332-D1F0-40DB3A5FA3A3}"/>
              </a:ext>
            </a:extLst>
          </p:cNvPr>
          <p:cNvSpPr>
            <a:spLocks noGrp="1"/>
          </p:cNvSpPr>
          <p:nvPr>
            <p:ph type="ftr" sz="quarter" idx="3"/>
          </p:nvPr>
        </p:nvSpPr>
        <p:spPr>
          <a:xfrm>
            <a:off x="5364480" y="6400904"/>
            <a:ext cx="1463040" cy="246888"/>
          </a:xfrm>
          <a:prstGeom prst="rect">
            <a:avLst/>
          </a:prstGeom>
        </p:spPr>
        <p:txBody>
          <a:bodyPr vert="horz" lIns="0" tIns="45720" rIns="0" bIns="45720" rtlCol="0" anchor="ctr">
            <a:noAutofit/>
          </a:bodyPr>
          <a:lstStyle>
            <a:lvl1pPr algn="ctr">
              <a:defRPr sz="1000">
                <a:solidFill>
                  <a:schemeClr val="tx1"/>
                </a:solidFill>
                <a:latin typeface="+mj-lt"/>
              </a:defRPr>
            </a:lvl1pPr>
          </a:lstStyle>
          <a:p>
            <a:r>
              <a:rPr lang="en-US" dirty="0"/>
              <a:t>Presentation title</a:t>
            </a:r>
          </a:p>
        </p:txBody>
      </p:sp>
      <p:sp>
        <p:nvSpPr>
          <p:cNvPr id="6" name="Slide Number Placeholder 5">
            <a:extLst>
              <a:ext uri="{FF2B5EF4-FFF2-40B4-BE49-F238E27FC236}">
                <a16:creationId xmlns:a16="http://schemas.microsoft.com/office/drawing/2014/main" id="{C39C1C4E-47DA-0CDC-75C8-42E9F1EBDE07}"/>
              </a:ext>
            </a:extLst>
          </p:cNvPr>
          <p:cNvSpPr>
            <a:spLocks noGrp="1"/>
          </p:cNvSpPr>
          <p:nvPr>
            <p:ph type="sldNum" sz="quarter" idx="4"/>
          </p:nvPr>
        </p:nvSpPr>
        <p:spPr>
          <a:xfrm>
            <a:off x="838200" y="6400904"/>
            <a:ext cx="365760" cy="246888"/>
          </a:xfrm>
          <a:prstGeom prst="rect">
            <a:avLst/>
          </a:prstGeom>
        </p:spPr>
        <p:txBody>
          <a:bodyPr vert="horz" lIns="0" tIns="45720" rIns="0" bIns="45720" rtlCol="0" anchor="ctr">
            <a:noAutofit/>
          </a:bodyPr>
          <a:lstStyle>
            <a:lvl1pPr algn="ctr">
              <a:defRPr sz="1000">
                <a:solidFill>
                  <a:schemeClr val="tx1"/>
                </a:solidFill>
                <a:latin typeface="+mj-lt"/>
              </a:defRPr>
            </a:lvl1pPr>
          </a:lstStyle>
          <a:p>
            <a:fld id="{8D0AFDD5-844D-364D-8AEC-50CF4D36D55D}" type="slidenum">
              <a:rPr lang="en-US" smtClean="0"/>
              <a:pPr/>
              <a:t>‹#›</a:t>
            </a:fld>
            <a:endParaRPr lang="en-US" dirty="0"/>
          </a:p>
        </p:txBody>
      </p:sp>
      <p:cxnSp>
        <p:nvCxnSpPr>
          <p:cNvPr id="8" name="Straight Connector 7">
            <a:extLst>
              <a:ext uri="{FF2B5EF4-FFF2-40B4-BE49-F238E27FC236}">
                <a16:creationId xmlns:a16="http://schemas.microsoft.com/office/drawing/2014/main" id="{2DE05079-2B34-E435-A882-A172DE176AE1}"/>
              </a:ext>
            </a:extLst>
          </p:cNvPr>
          <p:cNvCxnSpPr>
            <a:cxnSpLocks/>
          </p:cNvCxnSpPr>
          <p:nvPr userDrawn="1"/>
        </p:nvCxnSpPr>
        <p:spPr>
          <a:xfrm>
            <a:off x="0" y="6535885"/>
            <a:ext cx="8382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8440547-EE65-F9CE-1D02-2D326735F06D}"/>
              </a:ext>
            </a:extLst>
          </p:cNvPr>
          <p:cNvCxnSpPr>
            <a:cxnSpLocks/>
          </p:cNvCxnSpPr>
          <p:nvPr userDrawn="1"/>
        </p:nvCxnSpPr>
        <p:spPr>
          <a:xfrm>
            <a:off x="1205025" y="6535885"/>
            <a:ext cx="416052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DB9DC65-7A98-9009-CD43-4A4B57960D46}"/>
              </a:ext>
            </a:extLst>
          </p:cNvPr>
          <p:cNvCxnSpPr>
            <a:cxnSpLocks/>
          </p:cNvCxnSpPr>
          <p:nvPr userDrawn="1"/>
        </p:nvCxnSpPr>
        <p:spPr>
          <a:xfrm>
            <a:off x="6802120" y="6528812"/>
            <a:ext cx="384048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4653D1C-9830-A9D3-084A-35BD971D10F5}"/>
              </a:ext>
            </a:extLst>
          </p:cNvPr>
          <p:cNvCxnSpPr>
            <a:cxnSpLocks/>
          </p:cNvCxnSpPr>
          <p:nvPr userDrawn="1"/>
        </p:nvCxnSpPr>
        <p:spPr>
          <a:xfrm>
            <a:off x="11276341" y="6528816"/>
            <a:ext cx="9144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54252815"/>
      </p:ext>
    </p:extLst>
  </p:cSld>
  <p:clrMap bg1="lt1" tx1="dk1" bg2="lt2" tx2="dk2" accent1="accent1" accent2="accent2" accent3="accent3" accent4="accent4" accent5="accent5" accent6="accent6" hlink="hlink" folHlink="folHlink"/>
  <p:sldLayoutIdLst>
    <p:sldLayoutId id="2147483649" r:id="rId1"/>
    <p:sldLayoutId id="2147483659" r:id="rId2"/>
    <p:sldLayoutId id="2147483660" r:id="rId3"/>
    <p:sldLayoutId id="2147483651" r:id="rId4"/>
    <p:sldLayoutId id="2147483658" r:id="rId5"/>
    <p:sldLayoutId id="2147483661" r:id="rId6"/>
    <p:sldLayoutId id="2147483663" r:id="rId7"/>
    <p:sldLayoutId id="2147483664" r:id="rId8"/>
    <p:sldLayoutId id="2147483668" r:id="rId9"/>
    <p:sldLayoutId id="2147483662" r:id="rId10"/>
    <p:sldLayoutId id="2147483653" r:id="rId11"/>
    <p:sldLayoutId id="2147483669" r:id="rId12"/>
    <p:sldLayoutId id="2147483665" r:id="rId13"/>
    <p:sldLayoutId id="2147483666" r:id="rId14"/>
    <p:sldLayoutId id="2147483667" r:id="rId15"/>
    <p:sldLayoutId id="2147483654" r:id="rId16"/>
    <p:sldLayoutId id="2147483655" r:id="rId17"/>
  </p:sldLayoutIdLst>
  <p:hf hdr="0"/>
  <p:txStyles>
    <p:titleStyle>
      <a:lvl1pPr algn="ctr" defTabSz="914400" rtl="0" eaLnBrk="1" latinLnBrk="0" hangingPunct="1">
        <a:lnSpc>
          <a:spcPct val="100000"/>
        </a:lnSpc>
        <a:spcBef>
          <a:spcPct val="0"/>
        </a:spcBef>
        <a:buNone/>
        <a:defRPr sz="60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5.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3.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a:extLst>
              <a:ext uri="{FF2B5EF4-FFF2-40B4-BE49-F238E27FC236}">
                <a16:creationId xmlns:a16="http://schemas.microsoft.com/office/drawing/2014/main" id="{A4F37AB6-4681-D744-2F89-2949D08676DC}"/>
              </a:ext>
            </a:extLst>
          </p:cNvPr>
          <p:cNvSpPr>
            <a:spLocks noGrp="1"/>
          </p:cNvSpPr>
          <p:nvPr>
            <p:ph type="ctrTitle"/>
          </p:nvPr>
        </p:nvSpPr>
        <p:spPr>
          <a:xfrm>
            <a:off x="1110593" y="1180618"/>
            <a:ext cx="5399243" cy="2549671"/>
          </a:xfrm>
        </p:spPr>
        <p:txBody>
          <a:bodyPr/>
          <a:lstStyle/>
          <a:p>
            <a:r>
              <a:rPr lang="en-US" dirty="0">
                <a:latin typeface="Algerian" panose="04020705040A02060702" pitchFamily="82" charset="0"/>
              </a:rPr>
              <a:t>Vehicle Management System</a:t>
            </a:r>
          </a:p>
        </p:txBody>
      </p:sp>
      <p:sp>
        <p:nvSpPr>
          <p:cNvPr id="26" name="Subtitle 25">
            <a:extLst>
              <a:ext uri="{FF2B5EF4-FFF2-40B4-BE49-F238E27FC236}">
                <a16:creationId xmlns:a16="http://schemas.microsoft.com/office/drawing/2014/main" id="{06930851-3EE7-5B25-F590-CCB7467A2094}"/>
              </a:ext>
            </a:extLst>
          </p:cNvPr>
          <p:cNvSpPr>
            <a:spLocks noGrp="1"/>
          </p:cNvSpPr>
          <p:nvPr>
            <p:ph type="subTitle" idx="1"/>
          </p:nvPr>
        </p:nvSpPr>
        <p:spPr>
          <a:xfrm>
            <a:off x="4072960" y="4349881"/>
            <a:ext cx="4873752" cy="1217541"/>
          </a:xfrm>
        </p:spPr>
        <p:txBody>
          <a:bodyPr/>
          <a:lstStyle/>
          <a:p>
            <a:r>
              <a:rPr lang="en-US" dirty="0"/>
              <a:t>Shreya Yadav 2210990841</a:t>
            </a:r>
          </a:p>
          <a:p>
            <a:r>
              <a:rPr lang="en-US" dirty="0"/>
              <a:t>Tanvi Gupta 2210990905</a:t>
            </a:r>
          </a:p>
          <a:p>
            <a:r>
              <a:rPr lang="en-US" dirty="0" err="1"/>
              <a:t>Taranpreet</a:t>
            </a:r>
            <a:r>
              <a:rPr lang="en-US" dirty="0"/>
              <a:t> Kaur 2210990908 </a:t>
            </a:r>
          </a:p>
        </p:txBody>
      </p:sp>
      <p:pic>
        <p:nvPicPr>
          <p:cNvPr id="37" name="Picture Placeholder 36" descr="Lady with head covering and sunglasses">
            <a:extLst>
              <a:ext uri="{FF2B5EF4-FFF2-40B4-BE49-F238E27FC236}">
                <a16:creationId xmlns:a16="http://schemas.microsoft.com/office/drawing/2014/main" id="{A19A6DDD-C216-2AAD-4F19-4A7B5929202A}"/>
              </a:ext>
            </a:extLst>
          </p:cNvPr>
          <p:cNvPicPr>
            <a:picLocks noGrp="1" noChangeAspect="1"/>
          </p:cNvPicPr>
          <p:nvPr>
            <p:ph type="pic" sz="quarter" idx="10"/>
          </p:nvPr>
        </p:nvPicPr>
        <p:blipFill rotWithShape="1">
          <a:blip r:embed="rId2"/>
          <a:srcRect t="228" b="228"/>
          <a:stretch/>
        </p:blipFill>
        <p:spPr/>
      </p:pic>
    </p:spTree>
    <p:extLst>
      <p:ext uri="{BB962C8B-B14F-4D97-AF65-F5344CB8AC3E}">
        <p14:creationId xmlns:p14="http://schemas.microsoft.com/office/powerpoint/2010/main" val="40970233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DEDB394-75B5-1B11-6F89-82CA690646F0}"/>
              </a:ext>
            </a:extLst>
          </p:cNvPr>
          <p:cNvSpPr>
            <a:spLocks noGrp="1"/>
          </p:cNvSpPr>
          <p:nvPr>
            <p:ph type="sldNum" sz="quarter" idx="12"/>
          </p:nvPr>
        </p:nvSpPr>
        <p:spPr/>
        <p:txBody>
          <a:bodyPr/>
          <a:lstStyle/>
          <a:p>
            <a:fld id="{8D0AFDD5-844D-364D-8AEC-50CF4D36D55D}" type="slidenum">
              <a:rPr lang="en-US" noProof="0" smtClean="0"/>
              <a:t>10</a:t>
            </a:fld>
            <a:endParaRPr lang="en-US" noProof="0"/>
          </a:p>
        </p:txBody>
      </p:sp>
      <p:sp>
        <p:nvSpPr>
          <p:cNvPr id="3" name="Footer Placeholder 2">
            <a:extLst>
              <a:ext uri="{FF2B5EF4-FFF2-40B4-BE49-F238E27FC236}">
                <a16:creationId xmlns:a16="http://schemas.microsoft.com/office/drawing/2014/main" id="{74AD2A65-E3FE-E23B-9078-E41E1354EF89}"/>
              </a:ext>
            </a:extLst>
          </p:cNvPr>
          <p:cNvSpPr>
            <a:spLocks noGrp="1"/>
          </p:cNvSpPr>
          <p:nvPr>
            <p:ph type="ftr" sz="quarter" idx="11"/>
          </p:nvPr>
        </p:nvSpPr>
        <p:spPr/>
        <p:txBody>
          <a:bodyPr/>
          <a:lstStyle/>
          <a:p>
            <a:r>
              <a:rPr lang="en-US" dirty="0"/>
              <a:t>Vehicle management system</a:t>
            </a:r>
            <a:endParaRPr lang="en-US" noProof="0" dirty="0"/>
          </a:p>
        </p:txBody>
      </p:sp>
      <p:sp>
        <p:nvSpPr>
          <p:cNvPr id="4" name="Date Placeholder 3">
            <a:extLst>
              <a:ext uri="{FF2B5EF4-FFF2-40B4-BE49-F238E27FC236}">
                <a16:creationId xmlns:a16="http://schemas.microsoft.com/office/drawing/2014/main" id="{93F5EA2E-C634-0B4F-5A66-CF5C05FCE2D6}"/>
              </a:ext>
            </a:extLst>
          </p:cNvPr>
          <p:cNvSpPr>
            <a:spLocks noGrp="1"/>
          </p:cNvSpPr>
          <p:nvPr>
            <p:ph type="dt" sz="half" idx="10"/>
          </p:nvPr>
        </p:nvSpPr>
        <p:spPr/>
        <p:txBody>
          <a:bodyPr/>
          <a:lstStyle/>
          <a:p>
            <a:r>
              <a:rPr lang="en-US" noProof="0" dirty="0"/>
              <a:t>2023</a:t>
            </a:r>
          </a:p>
        </p:txBody>
      </p:sp>
      <p:sp>
        <p:nvSpPr>
          <p:cNvPr id="5" name="Cloud 4">
            <a:extLst>
              <a:ext uri="{FF2B5EF4-FFF2-40B4-BE49-F238E27FC236}">
                <a16:creationId xmlns:a16="http://schemas.microsoft.com/office/drawing/2014/main" id="{14867047-2DF6-5997-C86C-4A5C8B883BC7}"/>
              </a:ext>
            </a:extLst>
          </p:cNvPr>
          <p:cNvSpPr/>
          <p:nvPr/>
        </p:nvSpPr>
        <p:spPr>
          <a:xfrm>
            <a:off x="1469986" y="486138"/>
            <a:ext cx="9074552" cy="5428526"/>
          </a:xfrm>
          <a:prstGeom prst="cloud">
            <a:avLst/>
          </a:prstGeom>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166640C5-EA27-402B-2230-D0FD74C9511B}"/>
              </a:ext>
            </a:extLst>
          </p:cNvPr>
          <p:cNvSpPr txBox="1"/>
          <p:nvPr/>
        </p:nvSpPr>
        <p:spPr>
          <a:xfrm>
            <a:off x="1770926" y="2046239"/>
            <a:ext cx="8016739" cy="2677656"/>
          </a:xfrm>
          <a:prstGeom prst="rect">
            <a:avLst/>
          </a:prstGeom>
          <a:noFill/>
        </p:spPr>
        <p:txBody>
          <a:bodyPr wrap="square" rtlCol="0">
            <a:spAutoFit/>
          </a:bodyPr>
          <a:lstStyle/>
          <a:p>
            <a:pPr algn="ctr"/>
            <a:r>
              <a:rPr lang="en-US" sz="9600" dirty="0">
                <a:latin typeface="Algerian" panose="04020705040A02060702" pitchFamily="82" charset="0"/>
              </a:rPr>
              <a:t>Thank</a:t>
            </a:r>
            <a:r>
              <a:rPr lang="en-US" sz="7200" dirty="0">
                <a:latin typeface="Algerian" panose="04020705040A02060702" pitchFamily="82" charset="0"/>
              </a:rPr>
              <a:t> </a:t>
            </a:r>
          </a:p>
          <a:p>
            <a:pPr algn="ctr"/>
            <a:r>
              <a:rPr lang="en-US" sz="7200" dirty="0">
                <a:latin typeface="Algerian" panose="04020705040A02060702" pitchFamily="82" charset="0"/>
              </a:rPr>
              <a:t>you</a:t>
            </a:r>
            <a:endParaRPr lang="en-IN" sz="7200" dirty="0">
              <a:latin typeface="Algerian" panose="04020705040A02060702" pitchFamily="82" charset="0"/>
            </a:endParaRPr>
          </a:p>
        </p:txBody>
      </p:sp>
    </p:spTree>
    <p:extLst>
      <p:ext uri="{BB962C8B-B14F-4D97-AF65-F5344CB8AC3E}">
        <p14:creationId xmlns:p14="http://schemas.microsoft.com/office/powerpoint/2010/main" val="12422059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B3421-27E8-64F7-C72E-A20B3B5BFD28}"/>
              </a:ext>
            </a:extLst>
          </p:cNvPr>
          <p:cNvSpPr>
            <a:spLocks noGrp="1"/>
          </p:cNvSpPr>
          <p:nvPr>
            <p:ph type="title"/>
          </p:nvPr>
        </p:nvSpPr>
        <p:spPr/>
        <p:txBody>
          <a:bodyPr/>
          <a:lstStyle/>
          <a:p>
            <a:r>
              <a:rPr lang="en-US" dirty="0">
                <a:latin typeface="Algerian" panose="04020705040A02060702" pitchFamily="82" charset="0"/>
              </a:rPr>
              <a:t>Agenda</a:t>
            </a:r>
          </a:p>
        </p:txBody>
      </p:sp>
      <p:sp>
        <p:nvSpPr>
          <p:cNvPr id="3" name="Text Placeholder 2">
            <a:extLst>
              <a:ext uri="{FF2B5EF4-FFF2-40B4-BE49-F238E27FC236}">
                <a16:creationId xmlns:a16="http://schemas.microsoft.com/office/drawing/2014/main" id="{6FFCC227-AEF6-4194-577B-C14BE9F08F99}"/>
              </a:ext>
            </a:extLst>
          </p:cNvPr>
          <p:cNvSpPr>
            <a:spLocks noGrp="1"/>
          </p:cNvSpPr>
          <p:nvPr>
            <p:ph type="body" sz="quarter" idx="13"/>
          </p:nvPr>
        </p:nvSpPr>
        <p:spPr/>
        <p:txBody>
          <a:bodyPr/>
          <a:lstStyle/>
          <a:p>
            <a:r>
              <a:rPr lang="en-US" dirty="0"/>
              <a:t>1</a:t>
            </a:r>
          </a:p>
        </p:txBody>
      </p:sp>
      <p:sp>
        <p:nvSpPr>
          <p:cNvPr id="4" name="Text Placeholder 3">
            <a:extLst>
              <a:ext uri="{FF2B5EF4-FFF2-40B4-BE49-F238E27FC236}">
                <a16:creationId xmlns:a16="http://schemas.microsoft.com/office/drawing/2014/main" id="{EDA1DEE7-E7EE-60E4-4393-4B4043EFAC72}"/>
              </a:ext>
            </a:extLst>
          </p:cNvPr>
          <p:cNvSpPr>
            <a:spLocks noGrp="1"/>
          </p:cNvSpPr>
          <p:nvPr>
            <p:ph type="body" sz="quarter" idx="14"/>
          </p:nvPr>
        </p:nvSpPr>
        <p:spPr/>
        <p:txBody>
          <a:bodyPr/>
          <a:lstStyle/>
          <a:p>
            <a:r>
              <a:rPr lang="en-US" dirty="0"/>
              <a:t>2</a:t>
            </a:r>
          </a:p>
        </p:txBody>
      </p:sp>
      <p:sp>
        <p:nvSpPr>
          <p:cNvPr id="5" name="Text Placeholder 4">
            <a:extLst>
              <a:ext uri="{FF2B5EF4-FFF2-40B4-BE49-F238E27FC236}">
                <a16:creationId xmlns:a16="http://schemas.microsoft.com/office/drawing/2014/main" id="{0D7E0F31-9524-2A85-6CB5-22AF4974A1F5}"/>
              </a:ext>
            </a:extLst>
          </p:cNvPr>
          <p:cNvSpPr>
            <a:spLocks noGrp="1"/>
          </p:cNvSpPr>
          <p:nvPr>
            <p:ph type="body" sz="quarter" idx="15"/>
          </p:nvPr>
        </p:nvSpPr>
        <p:spPr/>
        <p:txBody>
          <a:bodyPr/>
          <a:lstStyle/>
          <a:p>
            <a:r>
              <a:rPr lang="en-US" dirty="0"/>
              <a:t>3</a:t>
            </a:r>
          </a:p>
        </p:txBody>
      </p:sp>
      <p:sp>
        <p:nvSpPr>
          <p:cNvPr id="6" name="Text Placeholder 5">
            <a:extLst>
              <a:ext uri="{FF2B5EF4-FFF2-40B4-BE49-F238E27FC236}">
                <a16:creationId xmlns:a16="http://schemas.microsoft.com/office/drawing/2014/main" id="{79D4236D-E11C-38FC-772B-CE8903600265}"/>
              </a:ext>
            </a:extLst>
          </p:cNvPr>
          <p:cNvSpPr>
            <a:spLocks noGrp="1"/>
          </p:cNvSpPr>
          <p:nvPr>
            <p:ph type="body" sz="quarter" idx="16"/>
          </p:nvPr>
        </p:nvSpPr>
        <p:spPr/>
        <p:txBody>
          <a:bodyPr/>
          <a:lstStyle/>
          <a:p>
            <a:r>
              <a:rPr lang="en-US" dirty="0"/>
              <a:t>4</a:t>
            </a:r>
          </a:p>
        </p:txBody>
      </p:sp>
      <p:sp>
        <p:nvSpPr>
          <p:cNvPr id="7" name="Text Placeholder 6">
            <a:extLst>
              <a:ext uri="{FF2B5EF4-FFF2-40B4-BE49-F238E27FC236}">
                <a16:creationId xmlns:a16="http://schemas.microsoft.com/office/drawing/2014/main" id="{2FC2164E-29EB-0A75-9DCC-C2F08040A581}"/>
              </a:ext>
            </a:extLst>
          </p:cNvPr>
          <p:cNvSpPr>
            <a:spLocks noGrp="1"/>
          </p:cNvSpPr>
          <p:nvPr>
            <p:ph type="body" sz="quarter" idx="17"/>
          </p:nvPr>
        </p:nvSpPr>
        <p:spPr/>
        <p:txBody>
          <a:bodyPr/>
          <a:lstStyle/>
          <a:p>
            <a:r>
              <a:rPr lang="en-US" dirty="0"/>
              <a:t>5</a:t>
            </a:r>
          </a:p>
        </p:txBody>
      </p:sp>
      <p:sp>
        <p:nvSpPr>
          <p:cNvPr id="8" name="Text Placeholder 7">
            <a:extLst>
              <a:ext uri="{FF2B5EF4-FFF2-40B4-BE49-F238E27FC236}">
                <a16:creationId xmlns:a16="http://schemas.microsoft.com/office/drawing/2014/main" id="{06974E3C-F63F-9F93-EE35-CD5E465CD080}"/>
              </a:ext>
            </a:extLst>
          </p:cNvPr>
          <p:cNvSpPr>
            <a:spLocks noGrp="1"/>
          </p:cNvSpPr>
          <p:nvPr>
            <p:ph type="body" sz="quarter" idx="18"/>
          </p:nvPr>
        </p:nvSpPr>
        <p:spPr/>
        <p:txBody>
          <a:bodyPr/>
          <a:lstStyle/>
          <a:p>
            <a:r>
              <a:rPr lang="en-US" dirty="0"/>
              <a:t>Introduction</a:t>
            </a:r>
          </a:p>
          <a:p>
            <a:endParaRPr lang="en-US" dirty="0"/>
          </a:p>
        </p:txBody>
      </p:sp>
      <p:sp>
        <p:nvSpPr>
          <p:cNvPr id="11" name="Text Placeholder 10">
            <a:extLst>
              <a:ext uri="{FF2B5EF4-FFF2-40B4-BE49-F238E27FC236}">
                <a16:creationId xmlns:a16="http://schemas.microsoft.com/office/drawing/2014/main" id="{64977FAA-28B8-34BB-09CE-CCE6C8C73D62}"/>
              </a:ext>
            </a:extLst>
          </p:cNvPr>
          <p:cNvSpPr>
            <a:spLocks noGrp="1"/>
          </p:cNvSpPr>
          <p:nvPr>
            <p:ph type="body" sz="quarter" idx="21"/>
          </p:nvPr>
        </p:nvSpPr>
        <p:spPr/>
        <p:txBody>
          <a:bodyPr/>
          <a:lstStyle/>
          <a:p>
            <a:r>
              <a:rPr lang="en-US" dirty="0"/>
              <a:t>Code &amp;</a:t>
            </a:r>
          </a:p>
          <a:p>
            <a:r>
              <a:rPr lang="en-US" dirty="0"/>
              <a:t>Code output</a:t>
            </a:r>
          </a:p>
          <a:p>
            <a:endParaRPr lang="en-US" dirty="0"/>
          </a:p>
          <a:p>
            <a:endParaRPr lang="en-US" dirty="0"/>
          </a:p>
        </p:txBody>
      </p:sp>
      <p:sp>
        <p:nvSpPr>
          <p:cNvPr id="12" name="Text Placeholder 11">
            <a:extLst>
              <a:ext uri="{FF2B5EF4-FFF2-40B4-BE49-F238E27FC236}">
                <a16:creationId xmlns:a16="http://schemas.microsoft.com/office/drawing/2014/main" id="{8B9D1FB0-0B3C-DCCA-CB4F-4FEAE1317B81}"/>
              </a:ext>
            </a:extLst>
          </p:cNvPr>
          <p:cNvSpPr>
            <a:spLocks noGrp="1"/>
          </p:cNvSpPr>
          <p:nvPr>
            <p:ph type="body" sz="quarter" idx="22"/>
          </p:nvPr>
        </p:nvSpPr>
        <p:spPr/>
        <p:txBody>
          <a:bodyPr/>
          <a:lstStyle/>
          <a:p>
            <a:r>
              <a:rPr lang="en-US" dirty="0"/>
              <a:t>Conclusion&amp;</a:t>
            </a:r>
          </a:p>
          <a:p>
            <a:r>
              <a:rPr lang="en-US" dirty="0"/>
              <a:t>Future scope</a:t>
            </a:r>
          </a:p>
          <a:p>
            <a:endParaRPr lang="en-US" dirty="0"/>
          </a:p>
          <a:p>
            <a:endParaRPr lang="en-US" dirty="0"/>
          </a:p>
        </p:txBody>
      </p:sp>
      <p:sp>
        <p:nvSpPr>
          <p:cNvPr id="15" name="Slide Number Placeholder 14">
            <a:extLst>
              <a:ext uri="{FF2B5EF4-FFF2-40B4-BE49-F238E27FC236}">
                <a16:creationId xmlns:a16="http://schemas.microsoft.com/office/drawing/2014/main" id="{9EB92BE4-4ECF-AA5A-EBFA-AC2DBA93582C}"/>
              </a:ext>
            </a:extLst>
          </p:cNvPr>
          <p:cNvSpPr>
            <a:spLocks noGrp="1"/>
          </p:cNvSpPr>
          <p:nvPr>
            <p:ph type="sldNum" sz="quarter" idx="12"/>
          </p:nvPr>
        </p:nvSpPr>
        <p:spPr/>
        <p:txBody>
          <a:bodyPr/>
          <a:lstStyle/>
          <a:p>
            <a:fld id="{8D0AFDD5-844D-364D-8AEC-50CF4D36D55D}" type="slidenum">
              <a:rPr lang="en-US" smtClean="0"/>
              <a:pPr/>
              <a:t>2</a:t>
            </a:fld>
            <a:endParaRPr lang="en-US" dirty="0"/>
          </a:p>
        </p:txBody>
      </p:sp>
      <p:sp>
        <p:nvSpPr>
          <p:cNvPr id="14" name="Footer Placeholder 13">
            <a:extLst>
              <a:ext uri="{FF2B5EF4-FFF2-40B4-BE49-F238E27FC236}">
                <a16:creationId xmlns:a16="http://schemas.microsoft.com/office/drawing/2014/main" id="{DE3B97B2-F540-9F02-5569-597A7E7B6E59}"/>
              </a:ext>
            </a:extLst>
          </p:cNvPr>
          <p:cNvSpPr>
            <a:spLocks noGrp="1"/>
          </p:cNvSpPr>
          <p:nvPr>
            <p:ph type="ftr" sz="quarter" idx="11"/>
          </p:nvPr>
        </p:nvSpPr>
        <p:spPr>
          <a:xfrm>
            <a:off x="5330952" y="6400904"/>
            <a:ext cx="1486538" cy="246888"/>
          </a:xfrm>
        </p:spPr>
        <p:txBody>
          <a:bodyPr/>
          <a:lstStyle/>
          <a:p>
            <a:r>
              <a:rPr lang="en-US" dirty="0"/>
              <a:t>Vehicle management system</a:t>
            </a:r>
          </a:p>
        </p:txBody>
      </p:sp>
      <p:sp>
        <p:nvSpPr>
          <p:cNvPr id="13" name="Date Placeholder 12">
            <a:extLst>
              <a:ext uri="{FF2B5EF4-FFF2-40B4-BE49-F238E27FC236}">
                <a16:creationId xmlns:a16="http://schemas.microsoft.com/office/drawing/2014/main" id="{8FA1C40B-4426-2DD0-CFB0-3E30E9C28215}"/>
              </a:ext>
            </a:extLst>
          </p:cNvPr>
          <p:cNvSpPr>
            <a:spLocks noGrp="1"/>
          </p:cNvSpPr>
          <p:nvPr>
            <p:ph type="dt" sz="half" idx="10"/>
          </p:nvPr>
        </p:nvSpPr>
        <p:spPr/>
        <p:txBody>
          <a:bodyPr/>
          <a:lstStyle/>
          <a:p>
            <a:r>
              <a:rPr lang="en-US" dirty="0"/>
              <a:t>2023</a:t>
            </a:r>
          </a:p>
        </p:txBody>
      </p:sp>
      <p:sp>
        <p:nvSpPr>
          <p:cNvPr id="17" name="Text Placeholder 16">
            <a:extLst>
              <a:ext uri="{FF2B5EF4-FFF2-40B4-BE49-F238E27FC236}">
                <a16:creationId xmlns:a16="http://schemas.microsoft.com/office/drawing/2014/main" id="{83C9D708-E56E-32AE-97EB-9F4ADE2234D7}"/>
              </a:ext>
            </a:extLst>
          </p:cNvPr>
          <p:cNvSpPr>
            <a:spLocks noGrp="1"/>
          </p:cNvSpPr>
          <p:nvPr>
            <p:ph type="body" sz="quarter" idx="19"/>
          </p:nvPr>
        </p:nvSpPr>
        <p:spPr/>
        <p:txBody>
          <a:bodyPr/>
          <a:lstStyle/>
          <a:p>
            <a:r>
              <a:rPr lang="en-US" dirty="0"/>
              <a:t>Abstract</a:t>
            </a:r>
            <a:endParaRPr lang="en-IN" dirty="0"/>
          </a:p>
        </p:txBody>
      </p:sp>
      <p:sp>
        <p:nvSpPr>
          <p:cNvPr id="19" name="Text Placeholder 18">
            <a:extLst>
              <a:ext uri="{FF2B5EF4-FFF2-40B4-BE49-F238E27FC236}">
                <a16:creationId xmlns:a16="http://schemas.microsoft.com/office/drawing/2014/main" id="{D32973A6-F8F8-70EA-946D-B9D85A2B07F3}"/>
              </a:ext>
            </a:extLst>
          </p:cNvPr>
          <p:cNvSpPr>
            <a:spLocks noGrp="1"/>
          </p:cNvSpPr>
          <p:nvPr>
            <p:ph type="body" sz="quarter" idx="20"/>
          </p:nvPr>
        </p:nvSpPr>
        <p:spPr/>
        <p:txBody>
          <a:bodyPr/>
          <a:lstStyle/>
          <a:p>
            <a:r>
              <a:rPr lang="en-US" dirty="0"/>
              <a:t>Existing and proposed system</a:t>
            </a:r>
            <a:endParaRPr lang="en-IN" dirty="0"/>
          </a:p>
        </p:txBody>
      </p:sp>
    </p:spTree>
    <p:extLst>
      <p:ext uri="{BB962C8B-B14F-4D97-AF65-F5344CB8AC3E}">
        <p14:creationId xmlns:p14="http://schemas.microsoft.com/office/powerpoint/2010/main" val="6819786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65BC0F7-9BAB-2ADE-CF39-13047262085B}"/>
              </a:ext>
            </a:extLst>
          </p:cNvPr>
          <p:cNvSpPr>
            <a:spLocks noGrp="1"/>
          </p:cNvSpPr>
          <p:nvPr>
            <p:ph type="title"/>
          </p:nvPr>
        </p:nvSpPr>
        <p:spPr>
          <a:xfrm>
            <a:off x="1486151" y="984890"/>
            <a:ext cx="5266230" cy="1012553"/>
          </a:xfrm>
        </p:spPr>
        <p:txBody>
          <a:bodyPr/>
          <a:lstStyle/>
          <a:p>
            <a:r>
              <a:rPr lang="en-US" dirty="0">
                <a:latin typeface="Algerian" panose="04020705040A02060702" pitchFamily="82" charset="0"/>
              </a:rPr>
              <a:t>Introduction</a:t>
            </a:r>
            <a:br>
              <a:rPr lang="en-US" dirty="0">
                <a:sym typeface="DM Sans Medium"/>
              </a:rPr>
            </a:br>
            <a:endParaRPr lang="en-US" dirty="0"/>
          </a:p>
        </p:txBody>
      </p:sp>
      <p:sp>
        <p:nvSpPr>
          <p:cNvPr id="4" name="Content Placeholder 3">
            <a:extLst>
              <a:ext uri="{FF2B5EF4-FFF2-40B4-BE49-F238E27FC236}">
                <a16:creationId xmlns:a16="http://schemas.microsoft.com/office/drawing/2014/main" id="{F7F72EA7-7448-EA7A-DE1C-33CD1331CDA4}"/>
              </a:ext>
            </a:extLst>
          </p:cNvPr>
          <p:cNvSpPr>
            <a:spLocks noGrp="1"/>
          </p:cNvSpPr>
          <p:nvPr>
            <p:ph idx="1"/>
          </p:nvPr>
        </p:nvSpPr>
        <p:spPr>
          <a:xfrm>
            <a:off x="849418" y="1855536"/>
            <a:ext cx="6539696" cy="3511297"/>
          </a:xfrm>
        </p:spPr>
        <p:txBody>
          <a:bodyPr/>
          <a:lstStyle/>
          <a:p>
            <a:r>
              <a:rPr lang="en-US" b="0" i="0" dirty="0">
                <a:effectLst/>
                <a:latin typeface="SegoeUIVariable"/>
              </a:rPr>
              <a:t>Vehicle parking management system uses technologies and solutions to improve parking efficiency and convenience. Parking is a problem in many cities, where there is more demand than supply for parking spaces. This causes traffic, pollution, waste, and frustration. Vehicle parking management system optimizes the use of parking resources, reduces the need for new parking facilities, and enhances the user experience. It has features such as:</a:t>
            </a:r>
          </a:p>
          <a:p>
            <a:pPr marL="340614" indent="-285750" algn="l">
              <a:buFont typeface="Arial" panose="020B0604020202020204" pitchFamily="34" charset="0"/>
              <a:buChar char="•"/>
            </a:pPr>
            <a:r>
              <a:rPr lang="en-US" b="0" i="0" dirty="0">
                <a:effectLst/>
                <a:latin typeface="SegoeUIVariable"/>
              </a:rPr>
              <a:t>Smart parking systems: They monitor and guide parking availability and occupancy in real-time, and enable digital payment.</a:t>
            </a:r>
          </a:p>
          <a:p>
            <a:pPr algn="l">
              <a:buFont typeface="Arial" panose="020B0604020202020204" pitchFamily="34" charset="0"/>
              <a:buChar char="•"/>
            </a:pPr>
            <a:r>
              <a:rPr lang="en-US" b="0" i="0" dirty="0">
                <a:effectLst/>
                <a:latin typeface="SegoeUIVariable"/>
              </a:rPr>
              <a:t>Automated parking systems: They park and retrieve vehicles automatically, saving space and time.</a:t>
            </a:r>
          </a:p>
          <a:p>
            <a:pPr algn="l">
              <a:buFont typeface="Arial" panose="020B0604020202020204" pitchFamily="34" charset="0"/>
              <a:buChar char="•"/>
            </a:pPr>
            <a:r>
              <a:rPr lang="en-US" b="0" i="0" dirty="0">
                <a:effectLst/>
                <a:latin typeface="SegoeUIVariable"/>
              </a:rPr>
              <a:t>Parking enforcement systems: They verify and enforce parking rules and regulations, and penalize violators.</a:t>
            </a:r>
          </a:p>
          <a:p>
            <a:endParaRPr lang="en-US" b="0" i="0" dirty="0">
              <a:effectLst/>
              <a:latin typeface="SegoeUIVariable"/>
            </a:endParaRPr>
          </a:p>
          <a:p>
            <a:endParaRPr lang="en-US" dirty="0"/>
          </a:p>
        </p:txBody>
      </p:sp>
      <p:sp>
        <p:nvSpPr>
          <p:cNvPr id="7" name="Slide Number Placeholder 6">
            <a:extLst>
              <a:ext uri="{FF2B5EF4-FFF2-40B4-BE49-F238E27FC236}">
                <a16:creationId xmlns:a16="http://schemas.microsoft.com/office/drawing/2014/main" id="{AA825C49-A1AB-D377-2071-D29B1E667AA9}"/>
              </a:ext>
            </a:extLst>
          </p:cNvPr>
          <p:cNvSpPr>
            <a:spLocks noGrp="1"/>
          </p:cNvSpPr>
          <p:nvPr>
            <p:ph type="sldNum" sz="quarter" idx="12"/>
          </p:nvPr>
        </p:nvSpPr>
        <p:spPr>
          <a:xfrm>
            <a:off x="3962400" y="6400904"/>
            <a:ext cx="365760" cy="246888"/>
          </a:xfrm>
        </p:spPr>
        <p:txBody>
          <a:bodyPr/>
          <a:lstStyle/>
          <a:p>
            <a:fld id="{8D0AFDD5-844D-364D-8AEC-50CF4D36D55D}" type="slidenum">
              <a:rPr lang="en-US" smtClean="0"/>
              <a:pPr/>
              <a:t>3</a:t>
            </a:fld>
            <a:endParaRPr lang="en-US" dirty="0"/>
          </a:p>
        </p:txBody>
      </p:sp>
      <p:pic>
        <p:nvPicPr>
          <p:cNvPr id="9" name="Picture Placeholder 8">
            <a:extLst>
              <a:ext uri="{FF2B5EF4-FFF2-40B4-BE49-F238E27FC236}">
                <a16:creationId xmlns:a16="http://schemas.microsoft.com/office/drawing/2014/main" id="{8D3C836D-F0B5-B2DD-8662-5C8EE4E61031}"/>
              </a:ext>
            </a:extLst>
          </p:cNvPr>
          <p:cNvPicPr>
            <a:picLocks noGrp="1" noChangeAspect="1"/>
          </p:cNvPicPr>
          <p:nvPr>
            <p:ph type="pic" sz="quarter" idx="13"/>
          </p:nvPr>
        </p:nvPicPr>
        <p:blipFill>
          <a:blip r:embed="rId2"/>
          <a:srcRect l="27970" r="27970"/>
          <a:stretch>
            <a:fillRect/>
          </a:stretch>
        </p:blipFill>
        <p:spPr>
          <a:xfrm>
            <a:off x="8296656" y="0"/>
            <a:ext cx="3895344" cy="6858000"/>
          </a:xfrm>
        </p:spPr>
      </p:pic>
    </p:spTree>
    <p:extLst>
      <p:ext uri="{BB962C8B-B14F-4D97-AF65-F5344CB8AC3E}">
        <p14:creationId xmlns:p14="http://schemas.microsoft.com/office/powerpoint/2010/main" val="37800028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768D10-52FC-614F-89A5-4F793BEFE8EF}"/>
              </a:ext>
            </a:extLst>
          </p:cNvPr>
          <p:cNvSpPr>
            <a:spLocks noGrp="1"/>
          </p:cNvSpPr>
          <p:nvPr>
            <p:ph type="title"/>
          </p:nvPr>
        </p:nvSpPr>
        <p:spPr>
          <a:xfrm>
            <a:off x="337980" y="1299489"/>
            <a:ext cx="5055822" cy="1281665"/>
          </a:xfrm>
        </p:spPr>
        <p:txBody>
          <a:bodyPr/>
          <a:lstStyle/>
          <a:p>
            <a:r>
              <a:rPr lang="en-US" dirty="0">
                <a:latin typeface="Algerian" panose="04020705040A02060702" pitchFamily="82" charset="0"/>
              </a:rPr>
              <a:t>Abstract</a:t>
            </a:r>
            <a:br>
              <a:rPr lang="en-US" dirty="0"/>
            </a:br>
            <a:br>
              <a:rPr lang="en-US" dirty="0"/>
            </a:br>
            <a:endParaRPr lang="en-US" dirty="0"/>
          </a:p>
        </p:txBody>
      </p:sp>
      <p:sp>
        <p:nvSpPr>
          <p:cNvPr id="6" name="Text Placeholder 5">
            <a:extLst>
              <a:ext uri="{FF2B5EF4-FFF2-40B4-BE49-F238E27FC236}">
                <a16:creationId xmlns:a16="http://schemas.microsoft.com/office/drawing/2014/main" id="{D33DDD57-4F1D-E2F7-D56F-6C6CFC7AA20D}"/>
              </a:ext>
            </a:extLst>
          </p:cNvPr>
          <p:cNvSpPr>
            <a:spLocks noGrp="1"/>
          </p:cNvSpPr>
          <p:nvPr>
            <p:ph type="body" idx="1"/>
          </p:nvPr>
        </p:nvSpPr>
        <p:spPr>
          <a:xfrm>
            <a:off x="337980" y="2916820"/>
            <a:ext cx="4234019" cy="3669175"/>
          </a:xfrm>
        </p:spPr>
        <p:txBody>
          <a:bodyPr/>
          <a:lstStyle/>
          <a:p>
            <a:pPr algn="l"/>
            <a:r>
              <a:rPr lang="en-US" b="0" i="0" dirty="0">
                <a:solidFill>
                  <a:srgbClr val="000000"/>
                </a:solidFill>
                <a:effectLst/>
              </a:rPr>
              <a:t>Vehicle parking management is a solution for the urban parking problem. It uses technologies and solutions to optimize parking resources, reduce parking demand, and improve parking experience. It includes smart parking, automated parking, and parking enforcement systems, which provide real-time guidance, automatic parking, and rule verification and enforcement for parking operations.</a:t>
            </a:r>
          </a:p>
        </p:txBody>
      </p:sp>
      <p:pic>
        <p:nvPicPr>
          <p:cNvPr id="10" name="Picture Placeholder 9">
            <a:extLst>
              <a:ext uri="{FF2B5EF4-FFF2-40B4-BE49-F238E27FC236}">
                <a16:creationId xmlns:a16="http://schemas.microsoft.com/office/drawing/2014/main" id="{7E82985A-78B9-2D32-18F3-6DCE0FF531E6}"/>
              </a:ext>
            </a:extLst>
          </p:cNvPr>
          <p:cNvPicPr>
            <a:picLocks noGrp="1" noChangeAspect="1"/>
          </p:cNvPicPr>
          <p:nvPr>
            <p:ph type="pic" sz="quarter" idx="10"/>
          </p:nvPr>
        </p:nvPicPr>
        <p:blipFill>
          <a:blip r:embed="rId2"/>
          <a:srcRect l="155" r="155"/>
          <a:stretch>
            <a:fillRect/>
          </a:stretch>
        </p:blipFill>
        <p:spPr>
          <a:xfrm>
            <a:off x="5393802" y="420624"/>
            <a:ext cx="5897880" cy="5897880"/>
          </a:xfrm>
        </p:spPr>
      </p:pic>
    </p:spTree>
    <p:extLst>
      <p:ext uri="{BB962C8B-B14F-4D97-AF65-F5344CB8AC3E}">
        <p14:creationId xmlns:p14="http://schemas.microsoft.com/office/powerpoint/2010/main" val="3752263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135DEC17-7793-A28F-6420-878EDB94ED9C}"/>
              </a:ext>
            </a:extLst>
          </p:cNvPr>
          <p:cNvSpPr>
            <a:spLocks noGrp="1"/>
          </p:cNvSpPr>
          <p:nvPr>
            <p:ph type="title"/>
          </p:nvPr>
        </p:nvSpPr>
        <p:spPr>
          <a:xfrm>
            <a:off x="447129" y="512064"/>
            <a:ext cx="11486369" cy="1014984"/>
          </a:xfrm>
        </p:spPr>
        <p:txBody>
          <a:bodyPr/>
          <a:lstStyle/>
          <a:p>
            <a:r>
              <a:rPr lang="en-US" dirty="0">
                <a:latin typeface="Algerian" panose="04020705040A02060702" pitchFamily="82" charset="0"/>
              </a:rPr>
              <a:t>Existing &amp; proposed system</a:t>
            </a:r>
          </a:p>
        </p:txBody>
      </p:sp>
      <p:sp>
        <p:nvSpPr>
          <p:cNvPr id="4" name="Slide Number Placeholder 3">
            <a:extLst>
              <a:ext uri="{FF2B5EF4-FFF2-40B4-BE49-F238E27FC236}">
                <a16:creationId xmlns:a16="http://schemas.microsoft.com/office/drawing/2014/main" id="{D365AE64-060D-5DA2-F1C8-F32CD8298C8D}"/>
              </a:ext>
            </a:extLst>
          </p:cNvPr>
          <p:cNvSpPr>
            <a:spLocks noGrp="1"/>
          </p:cNvSpPr>
          <p:nvPr>
            <p:ph type="sldNum" sz="quarter" idx="12"/>
          </p:nvPr>
        </p:nvSpPr>
        <p:spPr/>
        <p:txBody>
          <a:bodyPr/>
          <a:lstStyle/>
          <a:p>
            <a:fld id="{8D0AFDD5-844D-364D-8AEC-50CF4D36D55D}" type="slidenum">
              <a:rPr lang="en-US" smtClean="0"/>
              <a:pPr/>
              <a:t>5</a:t>
            </a:fld>
            <a:endParaRPr lang="en-US" dirty="0"/>
          </a:p>
        </p:txBody>
      </p:sp>
      <p:sp>
        <p:nvSpPr>
          <p:cNvPr id="3" name="Footer Placeholder 2">
            <a:extLst>
              <a:ext uri="{FF2B5EF4-FFF2-40B4-BE49-F238E27FC236}">
                <a16:creationId xmlns:a16="http://schemas.microsoft.com/office/drawing/2014/main" id="{B334037D-4CE3-17DC-7A2A-64E8120A9B43}"/>
              </a:ext>
            </a:extLst>
          </p:cNvPr>
          <p:cNvSpPr>
            <a:spLocks noGrp="1"/>
          </p:cNvSpPr>
          <p:nvPr>
            <p:ph type="ftr" sz="quarter" idx="11"/>
          </p:nvPr>
        </p:nvSpPr>
        <p:spPr/>
        <p:txBody>
          <a:bodyPr/>
          <a:lstStyle/>
          <a:p>
            <a:r>
              <a:rPr lang="en-US" dirty="0"/>
              <a:t>Vehicle management system</a:t>
            </a:r>
          </a:p>
          <a:p>
            <a:endParaRPr lang="en-US" dirty="0"/>
          </a:p>
        </p:txBody>
      </p:sp>
      <p:sp>
        <p:nvSpPr>
          <p:cNvPr id="2" name="Date Placeholder 1">
            <a:extLst>
              <a:ext uri="{FF2B5EF4-FFF2-40B4-BE49-F238E27FC236}">
                <a16:creationId xmlns:a16="http://schemas.microsoft.com/office/drawing/2014/main" id="{6E47F9DE-790E-73FB-5997-D28667522E25}"/>
              </a:ext>
            </a:extLst>
          </p:cNvPr>
          <p:cNvSpPr>
            <a:spLocks noGrp="1"/>
          </p:cNvSpPr>
          <p:nvPr>
            <p:ph type="dt" sz="half" idx="10"/>
          </p:nvPr>
        </p:nvSpPr>
        <p:spPr/>
        <p:txBody>
          <a:bodyPr/>
          <a:lstStyle/>
          <a:p>
            <a:r>
              <a:rPr lang="en-US" dirty="0"/>
              <a:t>2023</a:t>
            </a:r>
          </a:p>
        </p:txBody>
      </p:sp>
      <p:sp>
        <p:nvSpPr>
          <p:cNvPr id="6" name="Content Placeholder 5">
            <a:extLst>
              <a:ext uri="{FF2B5EF4-FFF2-40B4-BE49-F238E27FC236}">
                <a16:creationId xmlns:a16="http://schemas.microsoft.com/office/drawing/2014/main" id="{DBE068C5-4CD1-B0E8-F81F-747507A26AC5}"/>
              </a:ext>
            </a:extLst>
          </p:cNvPr>
          <p:cNvSpPr>
            <a:spLocks noGrp="1"/>
          </p:cNvSpPr>
          <p:nvPr>
            <p:ph idx="1"/>
          </p:nvPr>
        </p:nvSpPr>
        <p:spPr/>
        <p:txBody>
          <a:bodyPr/>
          <a:lstStyle/>
          <a:p>
            <a:r>
              <a:rPr lang="en-US" dirty="0"/>
              <a:t> Existing system:</a:t>
            </a:r>
          </a:p>
          <a:p>
            <a:pPr marL="0" indent="0" algn="l">
              <a:buNone/>
            </a:pPr>
            <a:r>
              <a:rPr lang="en-US" b="0" i="0" dirty="0">
                <a:solidFill>
                  <a:srgbClr val="000000"/>
                </a:solidFill>
                <a:effectLst/>
              </a:rPr>
              <a:t>		Paper-based system recording vehicle, distributor, purchase, sale, and account data in books. Prone to errors, loss, damage, and inefficiency. Difficult to access, update, and analyze information.</a:t>
            </a:r>
            <a:endParaRPr lang="en-IN" b="0" i="0" dirty="0">
              <a:solidFill>
                <a:srgbClr val="000000"/>
              </a:solidFill>
              <a:effectLst/>
            </a:endParaRPr>
          </a:p>
          <a:p>
            <a:pPr marL="0" indent="0" algn="l">
              <a:buNone/>
            </a:pPr>
            <a:endParaRPr lang="en-IN" dirty="0">
              <a:solidFill>
                <a:srgbClr val="000000"/>
              </a:solidFill>
            </a:endParaRPr>
          </a:p>
          <a:p>
            <a:r>
              <a:rPr lang="en-IN" b="0" i="0" dirty="0">
                <a:solidFill>
                  <a:srgbClr val="000000"/>
                </a:solidFill>
                <a:effectLst/>
              </a:rPr>
              <a:t>Proposed system:</a:t>
            </a:r>
          </a:p>
          <a:p>
            <a:pPr marL="457200" lvl="1" indent="0">
              <a:buNone/>
            </a:pPr>
            <a:r>
              <a:rPr lang="en-IN" dirty="0">
                <a:solidFill>
                  <a:srgbClr val="000000"/>
                </a:solidFill>
              </a:rPr>
              <a:t>                    </a:t>
            </a:r>
            <a:r>
              <a:rPr lang="en-IN" b="0" i="0" dirty="0">
                <a:effectLst/>
                <a:latin typeface="SegoeUIVariable"/>
              </a:rPr>
              <a:t>Web-based Vehicle Management System (VMS) for </a:t>
            </a:r>
            <a:r>
              <a:rPr lang="en-IN" b="0" i="0" dirty="0" err="1">
                <a:effectLst/>
                <a:latin typeface="SegoeUIVariable"/>
              </a:rPr>
              <a:t>Africonnect</a:t>
            </a:r>
            <a:r>
              <a:rPr lang="en-IN" b="0" i="0" dirty="0">
                <a:effectLst/>
                <a:latin typeface="SegoeUIVariable"/>
              </a:rPr>
              <a:t>. Enables internal users to request, distribute, and manage vehicles for operations. Uses ERP system, UML diagrams, XHTML, JAVA, and MySQL.</a:t>
            </a:r>
            <a:endParaRPr lang="en-US" b="0" i="0" dirty="0">
              <a:effectLst/>
            </a:endParaRPr>
          </a:p>
        </p:txBody>
      </p:sp>
    </p:spTree>
    <p:extLst>
      <p:ext uri="{BB962C8B-B14F-4D97-AF65-F5344CB8AC3E}">
        <p14:creationId xmlns:p14="http://schemas.microsoft.com/office/powerpoint/2010/main" val="28310849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C8C7540E-B0E4-8988-0AC7-7E0E7DD8192E}"/>
              </a:ext>
            </a:extLst>
          </p:cNvPr>
          <p:cNvSpPr>
            <a:spLocks noGrp="1"/>
          </p:cNvSpPr>
          <p:nvPr>
            <p:ph type="title"/>
          </p:nvPr>
        </p:nvSpPr>
        <p:spPr/>
        <p:txBody>
          <a:bodyPr/>
          <a:lstStyle/>
          <a:p>
            <a:r>
              <a:rPr lang="en-US" dirty="0">
                <a:latin typeface="Algerian" panose="04020705040A02060702" pitchFamily="82" charset="0"/>
              </a:rPr>
              <a:t>Code and its output</a:t>
            </a:r>
          </a:p>
        </p:txBody>
      </p:sp>
      <p:sp>
        <p:nvSpPr>
          <p:cNvPr id="4" name="Slide Number Placeholder 3">
            <a:extLst>
              <a:ext uri="{FF2B5EF4-FFF2-40B4-BE49-F238E27FC236}">
                <a16:creationId xmlns:a16="http://schemas.microsoft.com/office/drawing/2014/main" id="{C36F3D20-2309-63AE-98EC-B0B390129228}"/>
              </a:ext>
            </a:extLst>
          </p:cNvPr>
          <p:cNvSpPr>
            <a:spLocks noGrp="1"/>
          </p:cNvSpPr>
          <p:nvPr>
            <p:ph type="sldNum" sz="quarter" idx="12"/>
          </p:nvPr>
        </p:nvSpPr>
        <p:spPr/>
        <p:txBody>
          <a:bodyPr/>
          <a:lstStyle/>
          <a:p>
            <a:fld id="{8D0AFDD5-844D-364D-8AEC-50CF4D36D55D}" type="slidenum">
              <a:rPr lang="en-US" smtClean="0"/>
              <a:t>6</a:t>
            </a:fld>
            <a:endParaRPr lang="en-US" dirty="0"/>
          </a:p>
        </p:txBody>
      </p:sp>
      <p:sp>
        <p:nvSpPr>
          <p:cNvPr id="3" name="Footer Placeholder 2">
            <a:extLst>
              <a:ext uri="{FF2B5EF4-FFF2-40B4-BE49-F238E27FC236}">
                <a16:creationId xmlns:a16="http://schemas.microsoft.com/office/drawing/2014/main" id="{5D99E0B8-E907-B063-5006-1AC4BB8FC787}"/>
              </a:ext>
            </a:extLst>
          </p:cNvPr>
          <p:cNvSpPr>
            <a:spLocks noGrp="1"/>
          </p:cNvSpPr>
          <p:nvPr>
            <p:ph type="ftr" sz="quarter" idx="11"/>
          </p:nvPr>
        </p:nvSpPr>
        <p:spPr/>
        <p:txBody>
          <a:bodyPr/>
          <a:lstStyle/>
          <a:p>
            <a:r>
              <a:rPr lang="en-US" dirty="0"/>
              <a:t>Vehicle management system</a:t>
            </a:r>
          </a:p>
        </p:txBody>
      </p:sp>
      <p:sp>
        <p:nvSpPr>
          <p:cNvPr id="2" name="Date Placeholder 1">
            <a:extLst>
              <a:ext uri="{FF2B5EF4-FFF2-40B4-BE49-F238E27FC236}">
                <a16:creationId xmlns:a16="http://schemas.microsoft.com/office/drawing/2014/main" id="{7F9A2F75-9D02-3ED8-071B-99FC210DE10A}"/>
              </a:ext>
            </a:extLst>
          </p:cNvPr>
          <p:cNvSpPr>
            <a:spLocks noGrp="1"/>
          </p:cNvSpPr>
          <p:nvPr>
            <p:ph type="dt" sz="half" idx="10"/>
          </p:nvPr>
        </p:nvSpPr>
        <p:spPr/>
        <p:txBody>
          <a:bodyPr/>
          <a:lstStyle/>
          <a:p>
            <a:r>
              <a:rPr lang="en-US" dirty="0"/>
              <a:t>2023</a:t>
            </a:r>
          </a:p>
        </p:txBody>
      </p:sp>
      <p:pic>
        <p:nvPicPr>
          <p:cNvPr id="8" name="Content Placeholder 7">
            <a:extLst>
              <a:ext uri="{FF2B5EF4-FFF2-40B4-BE49-F238E27FC236}">
                <a16:creationId xmlns:a16="http://schemas.microsoft.com/office/drawing/2014/main" id="{41FBF02A-ECD7-D9BF-3F64-3114256471E7}"/>
              </a:ext>
            </a:extLst>
          </p:cNvPr>
          <p:cNvPicPr>
            <a:picLocks noGrp="1" noChangeAspect="1"/>
          </p:cNvPicPr>
          <p:nvPr>
            <p:ph idx="1"/>
          </p:nvPr>
        </p:nvPicPr>
        <p:blipFill>
          <a:blip r:embed="rId2"/>
          <a:stretch>
            <a:fillRect/>
          </a:stretch>
        </p:blipFill>
        <p:spPr>
          <a:xfrm>
            <a:off x="149503" y="1527048"/>
            <a:ext cx="3529538" cy="4160838"/>
          </a:xfrm>
        </p:spPr>
      </p:pic>
      <p:pic>
        <p:nvPicPr>
          <p:cNvPr id="10" name="Picture 9">
            <a:extLst>
              <a:ext uri="{FF2B5EF4-FFF2-40B4-BE49-F238E27FC236}">
                <a16:creationId xmlns:a16="http://schemas.microsoft.com/office/drawing/2014/main" id="{8EECA862-76E0-7104-0CF7-3EA88CCC28BC}"/>
              </a:ext>
            </a:extLst>
          </p:cNvPr>
          <p:cNvPicPr>
            <a:picLocks noChangeAspect="1"/>
          </p:cNvPicPr>
          <p:nvPr/>
        </p:nvPicPr>
        <p:blipFill>
          <a:blip r:embed="rId3"/>
          <a:stretch>
            <a:fillRect/>
          </a:stretch>
        </p:blipFill>
        <p:spPr>
          <a:xfrm>
            <a:off x="3912204" y="1531477"/>
            <a:ext cx="2303397" cy="2094386"/>
          </a:xfrm>
          <a:prstGeom prst="rect">
            <a:avLst/>
          </a:prstGeom>
        </p:spPr>
      </p:pic>
      <p:pic>
        <p:nvPicPr>
          <p:cNvPr id="13" name="Picture 12">
            <a:extLst>
              <a:ext uri="{FF2B5EF4-FFF2-40B4-BE49-F238E27FC236}">
                <a16:creationId xmlns:a16="http://schemas.microsoft.com/office/drawing/2014/main" id="{18C2551D-2FF9-783A-406A-49C085196415}"/>
              </a:ext>
            </a:extLst>
          </p:cNvPr>
          <p:cNvPicPr>
            <a:picLocks noChangeAspect="1"/>
          </p:cNvPicPr>
          <p:nvPr/>
        </p:nvPicPr>
        <p:blipFill>
          <a:blip r:embed="rId4"/>
          <a:stretch>
            <a:fillRect/>
          </a:stretch>
        </p:blipFill>
        <p:spPr>
          <a:xfrm>
            <a:off x="3912205" y="3774786"/>
            <a:ext cx="2368868" cy="2477194"/>
          </a:xfrm>
          <a:prstGeom prst="rect">
            <a:avLst/>
          </a:prstGeom>
        </p:spPr>
      </p:pic>
      <p:cxnSp>
        <p:nvCxnSpPr>
          <p:cNvPr id="16" name="Straight Connector 15">
            <a:extLst>
              <a:ext uri="{FF2B5EF4-FFF2-40B4-BE49-F238E27FC236}">
                <a16:creationId xmlns:a16="http://schemas.microsoft.com/office/drawing/2014/main" id="{423AA819-1DDC-A7C4-8484-FF3B68C7794E}"/>
              </a:ext>
            </a:extLst>
          </p:cNvPr>
          <p:cNvCxnSpPr>
            <a:cxnSpLocks/>
          </p:cNvCxnSpPr>
          <p:nvPr/>
        </p:nvCxnSpPr>
        <p:spPr>
          <a:xfrm>
            <a:off x="5185458" y="210208"/>
            <a:ext cx="1824942" cy="223124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790BE67-9C02-1259-4757-2D256B957BA8}"/>
              </a:ext>
            </a:extLst>
          </p:cNvPr>
          <p:cNvCxnSpPr>
            <a:cxnSpLocks/>
          </p:cNvCxnSpPr>
          <p:nvPr/>
        </p:nvCxnSpPr>
        <p:spPr>
          <a:xfrm>
            <a:off x="6672840" y="1527048"/>
            <a:ext cx="0" cy="4642258"/>
          </a:xfrm>
          <a:prstGeom prst="line">
            <a:avLst/>
          </a:prstGeom>
          <a:ln w="38100">
            <a:solidFill>
              <a:srgbClr val="282828"/>
            </a:solidFill>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20C56773-7C3C-D1E6-44AC-4EA3F95F9A55}"/>
              </a:ext>
            </a:extLst>
          </p:cNvPr>
          <p:cNvSpPr txBox="1"/>
          <p:nvPr/>
        </p:nvSpPr>
        <p:spPr>
          <a:xfrm>
            <a:off x="6827520" y="1701478"/>
            <a:ext cx="2281756" cy="646331"/>
          </a:xfrm>
          <a:prstGeom prst="rect">
            <a:avLst/>
          </a:prstGeom>
          <a:noFill/>
        </p:spPr>
        <p:txBody>
          <a:bodyPr wrap="square" rtlCol="0">
            <a:spAutoFit/>
          </a:bodyPr>
          <a:lstStyle/>
          <a:p>
            <a:r>
              <a:rPr lang="en-US" dirty="0"/>
              <a:t>Output:</a:t>
            </a:r>
          </a:p>
          <a:p>
            <a:endParaRPr lang="en-IN" dirty="0"/>
          </a:p>
        </p:txBody>
      </p:sp>
      <p:pic>
        <p:nvPicPr>
          <p:cNvPr id="24" name="Picture 23">
            <a:extLst>
              <a:ext uri="{FF2B5EF4-FFF2-40B4-BE49-F238E27FC236}">
                <a16:creationId xmlns:a16="http://schemas.microsoft.com/office/drawing/2014/main" id="{30E6E52F-DEA4-ED08-493E-CAA85FD82B0A}"/>
              </a:ext>
            </a:extLst>
          </p:cNvPr>
          <p:cNvPicPr>
            <a:picLocks noChangeAspect="1"/>
          </p:cNvPicPr>
          <p:nvPr/>
        </p:nvPicPr>
        <p:blipFill>
          <a:blip r:embed="rId5"/>
          <a:stretch>
            <a:fillRect/>
          </a:stretch>
        </p:blipFill>
        <p:spPr>
          <a:xfrm>
            <a:off x="8150428" y="1431041"/>
            <a:ext cx="2685628" cy="1965950"/>
          </a:xfrm>
          <a:prstGeom prst="rect">
            <a:avLst/>
          </a:prstGeom>
        </p:spPr>
      </p:pic>
      <p:pic>
        <p:nvPicPr>
          <p:cNvPr id="26" name="Picture 25">
            <a:extLst>
              <a:ext uri="{FF2B5EF4-FFF2-40B4-BE49-F238E27FC236}">
                <a16:creationId xmlns:a16="http://schemas.microsoft.com/office/drawing/2014/main" id="{D062369F-0C88-262F-2714-560917BFAC3B}"/>
              </a:ext>
            </a:extLst>
          </p:cNvPr>
          <p:cNvPicPr>
            <a:picLocks noChangeAspect="1"/>
          </p:cNvPicPr>
          <p:nvPr/>
        </p:nvPicPr>
        <p:blipFill>
          <a:blip r:embed="rId6"/>
          <a:stretch>
            <a:fillRect/>
          </a:stretch>
        </p:blipFill>
        <p:spPr>
          <a:xfrm>
            <a:off x="6921353" y="3491416"/>
            <a:ext cx="3962743" cy="1014984"/>
          </a:xfrm>
          <a:prstGeom prst="rect">
            <a:avLst/>
          </a:prstGeom>
        </p:spPr>
      </p:pic>
      <p:pic>
        <p:nvPicPr>
          <p:cNvPr id="28" name="Picture 27">
            <a:extLst>
              <a:ext uri="{FF2B5EF4-FFF2-40B4-BE49-F238E27FC236}">
                <a16:creationId xmlns:a16="http://schemas.microsoft.com/office/drawing/2014/main" id="{62AE1184-7703-A8DB-05E4-E3432CF5C31C}"/>
              </a:ext>
            </a:extLst>
          </p:cNvPr>
          <p:cNvPicPr>
            <a:picLocks noChangeAspect="1"/>
          </p:cNvPicPr>
          <p:nvPr/>
        </p:nvPicPr>
        <p:blipFill>
          <a:blip r:embed="rId7"/>
          <a:stretch>
            <a:fillRect/>
          </a:stretch>
        </p:blipFill>
        <p:spPr>
          <a:xfrm>
            <a:off x="7222605" y="4819117"/>
            <a:ext cx="2558003" cy="838273"/>
          </a:xfrm>
          <a:prstGeom prst="rect">
            <a:avLst/>
          </a:prstGeom>
        </p:spPr>
      </p:pic>
      <p:pic>
        <p:nvPicPr>
          <p:cNvPr id="30" name="Picture 29">
            <a:extLst>
              <a:ext uri="{FF2B5EF4-FFF2-40B4-BE49-F238E27FC236}">
                <a16:creationId xmlns:a16="http://schemas.microsoft.com/office/drawing/2014/main" id="{2207DFF3-0D32-0B33-879B-9F183667C6C1}"/>
              </a:ext>
            </a:extLst>
          </p:cNvPr>
          <p:cNvPicPr>
            <a:picLocks noChangeAspect="1"/>
          </p:cNvPicPr>
          <p:nvPr/>
        </p:nvPicPr>
        <p:blipFill>
          <a:blip r:embed="rId8"/>
          <a:stretch>
            <a:fillRect/>
          </a:stretch>
        </p:blipFill>
        <p:spPr>
          <a:xfrm>
            <a:off x="10172373" y="4744074"/>
            <a:ext cx="1759350" cy="853514"/>
          </a:xfrm>
          <a:prstGeom prst="rect">
            <a:avLst/>
          </a:prstGeom>
        </p:spPr>
      </p:pic>
    </p:spTree>
    <p:extLst>
      <p:ext uri="{BB962C8B-B14F-4D97-AF65-F5344CB8AC3E}">
        <p14:creationId xmlns:p14="http://schemas.microsoft.com/office/powerpoint/2010/main" val="20110234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a:extLst>
              <a:ext uri="{FF2B5EF4-FFF2-40B4-BE49-F238E27FC236}">
                <a16:creationId xmlns:a16="http://schemas.microsoft.com/office/drawing/2014/main" id="{B27FB49D-70BC-8BD7-DD62-C2868B0C2313}"/>
              </a:ext>
            </a:extLst>
          </p:cNvPr>
          <p:cNvSpPr>
            <a:spLocks noGrp="1"/>
          </p:cNvSpPr>
          <p:nvPr>
            <p:ph type="title"/>
          </p:nvPr>
        </p:nvSpPr>
        <p:spPr/>
        <p:txBody>
          <a:bodyPr/>
          <a:lstStyle/>
          <a:p>
            <a:r>
              <a:rPr lang="en-US" dirty="0"/>
              <a:t>Meet our team</a:t>
            </a:r>
          </a:p>
        </p:txBody>
      </p:sp>
      <p:sp>
        <p:nvSpPr>
          <p:cNvPr id="3" name="Text Placeholder 2">
            <a:extLst>
              <a:ext uri="{FF2B5EF4-FFF2-40B4-BE49-F238E27FC236}">
                <a16:creationId xmlns:a16="http://schemas.microsoft.com/office/drawing/2014/main" id="{60FD45A3-E485-5F71-96BA-604BF623182D}"/>
              </a:ext>
            </a:extLst>
          </p:cNvPr>
          <p:cNvSpPr>
            <a:spLocks noGrp="1"/>
          </p:cNvSpPr>
          <p:nvPr>
            <p:ph type="body" sz="quarter" idx="14"/>
          </p:nvPr>
        </p:nvSpPr>
        <p:spPr>
          <a:xfrm>
            <a:off x="536448" y="2192338"/>
            <a:ext cx="3246120" cy="3986784"/>
          </a:xfrm>
        </p:spPr>
        <p:txBody>
          <a:bodyPr/>
          <a:lstStyle/>
          <a:p>
            <a:r>
              <a:rPr lang="en-US" dirty="0"/>
              <a:t>Tanvi Gupta</a:t>
            </a:r>
          </a:p>
          <a:p>
            <a:r>
              <a:rPr lang="en-US" dirty="0"/>
              <a:t>	2210990908</a:t>
            </a:r>
          </a:p>
          <a:p>
            <a:endParaRPr lang="en-US" dirty="0"/>
          </a:p>
          <a:p>
            <a:endParaRPr lang="en-US" dirty="0"/>
          </a:p>
        </p:txBody>
      </p:sp>
      <p:sp>
        <p:nvSpPr>
          <p:cNvPr id="5" name="Text Placeholder 4">
            <a:extLst>
              <a:ext uri="{FF2B5EF4-FFF2-40B4-BE49-F238E27FC236}">
                <a16:creationId xmlns:a16="http://schemas.microsoft.com/office/drawing/2014/main" id="{C8A5AB26-ED69-C202-1AFB-A4A19E16DC1E}"/>
              </a:ext>
            </a:extLst>
          </p:cNvPr>
          <p:cNvSpPr>
            <a:spLocks noGrp="1"/>
          </p:cNvSpPr>
          <p:nvPr>
            <p:ph type="body" sz="quarter" idx="16"/>
          </p:nvPr>
        </p:nvSpPr>
        <p:spPr/>
        <p:txBody>
          <a:bodyPr/>
          <a:lstStyle/>
          <a:p>
            <a:r>
              <a:rPr lang="en-US" dirty="0" err="1"/>
              <a:t>Taranpreet</a:t>
            </a:r>
            <a:r>
              <a:rPr lang="en-US" dirty="0"/>
              <a:t> Kaur</a:t>
            </a:r>
          </a:p>
          <a:p>
            <a:r>
              <a:rPr lang="en-US" dirty="0"/>
              <a:t>	2210990908</a:t>
            </a:r>
          </a:p>
        </p:txBody>
      </p:sp>
      <p:sp>
        <p:nvSpPr>
          <p:cNvPr id="6" name="Text Placeholder 5">
            <a:extLst>
              <a:ext uri="{FF2B5EF4-FFF2-40B4-BE49-F238E27FC236}">
                <a16:creationId xmlns:a16="http://schemas.microsoft.com/office/drawing/2014/main" id="{90E7501D-AFD6-532D-4983-B700A3729010}"/>
              </a:ext>
            </a:extLst>
          </p:cNvPr>
          <p:cNvSpPr>
            <a:spLocks noGrp="1"/>
          </p:cNvSpPr>
          <p:nvPr>
            <p:ph type="body" sz="quarter" idx="19"/>
          </p:nvPr>
        </p:nvSpPr>
        <p:spPr/>
        <p:txBody>
          <a:bodyPr/>
          <a:lstStyle/>
          <a:p>
            <a:r>
              <a:rPr lang="en-US" dirty="0"/>
              <a:t>Shreya Yadav</a:t>
            </a:r>
          </a:p>
          <a:p>
            <a:r>
              <a:rPr lang="en-US" dirty="0"/>
              <a:t>	2210990841</a:t>
            </a:r>
          </a:p>
          <a:p>
            <a:endParaRPr lang="en-US" dirty="0"/>
          </a:p>
        </p:txBody>
      </p:sp>
      <p:sp>
        <p:nvSpPr>
          <p:cNvPr id="39" name="Slide Number Placeholder 38">
            <a:extLst>
              <a:ext uri="{FF2B5EF4-FFF2-40B4-BE49-F238E27FC236}">
                <a16:creationId xmlns:a16="http://schemas.microsoft.com/office/drawing/2014/main" id="{AA30FCA2-80C6-CF3C-F17C-360C7DCD835E}"/>
              </a:ext>
            </a:extLst>
          </p:cNvPr>
          <p:cNvSpPr>
            <a:spLocks noGrp="1"/>
          </p:cNvSpPr>
          <p:nvPr>
            <p:ph type="sldNum" sz="quarter" idx="12"/>
          </p:nvPr>
        </p:nvSpPr>
        <p:spPr/>
        <p:txBody>
          <a:bodyPr/>
          <a:lstStyle/>
          <a:p>
            <a:fld id="{8D0AFDD5-844D-364D-8AEC-50CF4D36D55D}" type="slidenum">
              <a:rPr lang="en-US" smtClean="0"/>
              <a:pPr/>
              <a:t>7</a:t>
            </a:fld>
            <a:endParaRPr lang="en-US" dirty="0"/>
          </a:p>
        </p:txBody>
      </p:sp>
      <p:sp>
        <p:nvSpPr>
          <p:cNvPr id="38" name="Footer Placeholder 37">
            <a:extLst>
              <a:ext uri="{FF2B5EF4-FFF2-40B4-BE49-F238E27FC236}">
                <a16:creationId xmlns:a16="http://schemas.microsoft.com/office/drawing/2014/main" id="{C52926D2-18D2-AED1-3AE7-6A591CC1855C}"/>
              </a:ext>
            </a:extLst>
          </p:cNvPr>
          <p:cNvSpPr>
            <a:spLocks noGrp="1"/>
          </p:cNvSpPr>
          <p:nvPr>
            <p:ph type="ftr" sz="quarter" idx="11"/>
          </p:nvPr>
        </p:nvSpPr>
        <p:spPr/>
        <p:txBody>
          <a:bodyPr/>
          <a:lstStyle/>
          <a:p>
            <a:r>
              <a:rPr lang="en-US" dirty="0"/>
              <a:t>Vehicle management system</a:t>
            </a:r>
          </a:p>
          <a:p>
            <a:endParaRPr lang="en-US" dirty="0"/>
          </a:p>
        </p:txBody>
      </p:sp>
      <p:sp>
        <p:nvSpPr>
          <p:cNvPr id="37" name="Date Placeholder 36">
            <a:extLst>
              <a:ext uri="{FF2B5EF4-FFF2-40B4-BE49-F238E27FC236}">
                <a16:creationId xmlns:a16="http://schemas.microsoft.com/office/drawing/2014/main" id="{FC12385A-2C7F-F62F-660D-F6C459FC1D53}"/>
              </a:ext>
            </a:extLst>
          </p:cNvPr>
          <p:cNvSpPr>
            <a:spLocks noGrp="1"/>
          </p:cNvSpPr>
          <p:nvPr>
            <p:ph type="dt" sz="half" idx="10"/>
          </p:nvPr>
        </p:nvSpPr>
        <p:spPr/>
        <p:txBody>
          <a:bodyPr/>
          <a:lstStyle/>
          <a:p>
            <a:r>
              <a:rPr lang="en-US" dirty="0"/>
              <a:t>2023</a:t>
            </a:r>
          </a:p>
        </p:txBody>
      </p:sp>
      <p:pic>
        <p:nvPicPr>
          <p:cNvPr id="34" name="Picture 33">
            <a:extLst>
              <a:ext uri="{FF2B5EF4-FFF2-40B4-BE49-F238E27FC236}">
                <a16:creationId xmlns:a16="http://schemas.microsoft.com/office/drawing/2014/main" id="{D66278A9-920A-FA27-C2BA-684C6EC2E4C0}"/>
              </a:ext>
            </a:extLst>
          </p:cNvPr>
          <p:cNvPicPr>
            <a:picLocks noChangeAspect="1"/>
          </p:cNvPicPr>
          <p:nvPr/>
        </p:nvPicPr>
        <p:blipFill>
          <a:blip r:embed="rId2"/>
          <a:stretch>
            <a:fillRect/>
          </a:stretch>
        </p:blipFill>
        <p:spPr>
          <a:xfrm>
            <a:off x="623448" y="3429000"/>
            <a:ext cx="1991902" cy="2596409"/>
          </a:xfrm>
          <a:prstGeom prst="rect">
            <a:avLst/>
          </a:prstGeom>
        </p:spPr>
      </p:pic>
      <p:pic>
        <p:nvPicPr>
          <p:cNvPr id="36" name="Picture 35">
            <a:extLst>
              <a:ext uri="{FF2B5EF4-FFF2-40B4-BE49-F238E27FC236}">
                <a16:creationId xmlns:a16="http://schemas.microsoft.com/office/drawing/2014/main" id="{E6E63B02-450B-8933-533B-E45C21586E4D}"/>
              </a:ext>
            </a:extLst>
          </p:cNvPr>
          <p:cNvPicPr>
            <a:picLocks noChangeAspect="1"/>
          </p:cNvPicPr>
          <p:nvPr/>
        </p:nvPicPr>
        <p:blipFill>
          <a:blip r:embed="rId3"/>
          <a:stretch>
            <a:fillRect/>
          </a:stretch>
        </p:blipFill>
        <p:spPr>
          <a:xfrm>
            <a:off x="8968519" y="3281967"/>
            <a:ext cx="1804858" cy="2554568"/>
          </a:xfrm>
          <a:prstGeom prst="rect">
            <a:avLst/>
          </a:prstGeom>
        </p:spPr>
      </p:pic>
      <p:pic>
        <p:nvPicPr>
          <p:cNvPr id="41" name="Picture 40">
            <a:extLst>
              <a:ext uri="{FF2B5EF4-FFF2-40B4-BE49-F238E27FC236}">
                <a16:creationId xmlns:a16="http://schemas.microsoft.com/office/drawing/2014/main" id="{FDF714F1-C86C-C3E6-DF55-024D56038DF8}"/>
              </a:ext>
            </a:extLst>
          </p:cNvPr>
          <p:cNvPicPr>
            <a:picLocks noChangeAspect="1"/>
          </p:cNvPicPr>
          <p:nvPr/>
        </p:nvPicPr>
        <p:blipFill>
          <a:blip r:embed="rId4"/>
          <a:stretch>
            <a:fillRect/>
          </a:stretch>
        </p:blipFill>
        <p:spPr>
          <a:xfrm>
            <a:off x="5029107" y="3253507"/>
            <a:ext cx="2149026" cy="2690093"/>
          </a:xfrm>
          <a:prstGeom prst="rect">
            <a:avLst/>
          </a:prstGeom>
        </p:spPr>
      </p:pic>
    </p:spTree>
    <p:extLst>
      <p:ext uri="{BB962C8B-B14F-4D97-AF65-F5344CB8AC3E}">
        <p14:creationId xmlns:p14="http://schemas.microsoft.com/office/powerpoint/2010/main" val="32518020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67AD6B-0EBB-7092-13C6-240F8A4A4E99}"/>
              </a:ext>
            </a:extLst>
          </p:cNvPr>
          <p:cNvSpPr>
            <a:spLocks noGrp="1"/>
          </p:cNvSpPr>
          <p:nvPr>
            <p:ph type="title"/>
          </p:nvPr>
        </p:nvSpPr>
        <p:spPr>
          <a:xfrm>
            <a:off x="5775870" y="1111748"/>
            <a:ext cx="4959821" cy="1162762"/>
          </a:xfrm>
        </p:spPr>
        <p:txBody>
          <a:bodyPr/>
          <a:lstStyle/>
          <a:p>
            <a:r>
              <a:rPr lang="en-US" dirty="0">
                <a:latin typeface="Algerian" panose="04020705040A02060702" pitchFamily="82" charset="0"/>
              </a:rPr>
              <a:t>conclusion</a:t>
            </a:r>
            <a:br>
              <a:rPr lang="en-US" dirty="0"/>
            </a:br>
            <a:endParaRPr lang="en-US" dirty="0"/>
          </a:p>
        </p:txBody>
      </p:sp>
      <p:sp>
        <p:nvSpPr>
          <p:cNvPr id="3" name="Content Placeholder 2">
            <a:extLst>
              <a:ext uri="{FF2B5EF4-FFF2-40B4-BE49-F238E27FC236}">
                <a16:creationId xmlns:a16="http://schemas.microsoft.com/office/drawing/2014/main" id="{DFAA7609-6E6A-B996-BC29-F9AA857D7B35}"/>
              </a:ext>
            </a:extLst>
          </p:cNvPr>
          <p:cNvSpPr>
            <a:spLocks noGrp="1"/>
          </p:cNvSpPr>
          <p:nvPr>
            <p:ph idx="1"/>
          </p:nvPr>
        </p:nvSpPr>
        <p:spPr>
          <a:xfrm>
            <a:off x="5367839" y="2274510"/>
            <a:ext cx="5410123" cy="2447467"/>
          </a:xfrm>
        </p:spPr>
        <p:txBody>
          <a:bodyPr/>
          <a:lstStyle/>
          <a:p>
            <a:pPr algn="l"/>
            <a:r>
              <a:rPr lang="en-US" b="0" i="0" dirty="0">
                <a:solidFill>
                  <a:srgbClr val="000000"/>
                </a:solidFill>
                <a:effectLst/>
              </a:rPr>
              <a:t>The project of vehicle parking management aims to design and implement a smart system that can monitor and control the occupancy and availability of parking spaces in real time. The system uses sensors, cameras, and RFID tags to collect and transmit data to a central server, where a software application analyzes and displays the information on a web interface. The system also provides features such as online booking, payment, and navigation for the users. The project demonstrates the potential of using IoT and cloud computing technologies to improve the efficiency and convenience of parking management. The project also addresses the challenges and limitations of the system, such as security, privacy, scalability, and cost. The project concludes with some suggestions for future work and improvement.</a:t>
            </a:r>
          </a:p>
          <a:p>
            <a:endParaRPr lang="en-US" dirty="0"/>
          </a:p>
        </p:txBody>
      </p:sp>
      <p:sp>
        <p:nvSpPr>
          <p:cNvPr id="15" name="Slide Number Placeholder 14">
            <a:extLst>
              <a:ext uri="{FF2B5EF4-FFF2-40B4-BE49-F238E27FC236}">
                <a16:creationId xmlns:a16="http://schemas.microsoft.com/office/drawing/2014/main" id="{EA450CD4-3018-DBCF-3A32-B72A7DCFA11F}"/>
              </a:ext>
            </a:extLst>
          </p:cNvPr>
          <p:cNvSpPr>
            <a:spLocks noGrp="1"/>
          </p:cNvSpPr>
          <p:nvPr>
            <p:ph type="sldNum" sz="quarter" idx="12"/>
          </p:nvPr>
        </p:nvSpPr>
        <p:spPr/>
        <p:txBody>
          <a:bodyPr/>
          <a:lstStyle/>
          <a:p>
            <a:fld id="{8D0AFDD5-844D-364D-8AEC-50CF4D36D55D}" type="slidenum">
              <a:rPr lang="en-US" smtClean="0"/>
              <a:pPr/>
              <a:t>8</a:t>
            </a:fld>
            <a:endParaRPr lang="en-US" dirty="0"/>
          </a:p>
        </p:txBody>
      </p:sp>
      <p:pic>
        <p:nvPicPr>
          <p:cNvPr id="7" name="Picture Placeholder 6">
            <a:extLst>
              <a:ext uri="{FF2B5EF4-FFF2-40B4-BE49-F238E27FC236}">
                <a16:creationId xmlns:a16="http://schemas.microsoft.com/office/drawing/2014/main" id="{3BCB4B5B-23F5-473E-F9F7-6966FB9EAD94}"/>
              </a:ext>
            </a:extLst>
          </p:cNvPr>
          <p:cNvPicPr>
            <a:picLocks noGrp="1" noChangeAspect="1"/>
          </p:cNvPicPr>
          <p:nvPr>
            <p:ph type="pic" sz="quarter" idx="13"/>
          </p:nvPr>
        </p:nvPicPr>
        <p:blipFill>
          <a:blip r:embed="rId2"/>
          <a:srcRect l="29143" r="29143"/>
          <a:stretch>
            <a:fillRect/>
          </a:stretch>
        </p:blipFill>
        <p:spPr/>
      </p:pic>
    </p:spTree>
    <p:extLst>
      <p:ext uri="{BB962C8B-B14F-4D97-AF65-F5344CB8AC3E}">
        <p14:creationId xmlns:p14="http://schemas.microsoft.com/office/powerpoint/2010/main" val="5917223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A4C5B759-93CB-5B5A-B1D2-2E3C42747C75}"/>
              </a:ext>
            </a:extLst>
          </p:cNvPr>
          <p:cNvSpPr>
            <a:spLocks noGrp="1"/>
          </p:cNvSpPr>
          <p:nvPr>
            <p:ph type="ctrTitle"/>
          </p:nvPr>
        </p:nvSpPr>
        <p:spPr>
          <a:xfrm>
            <a:off x="960699" y="1307939"/>
            <a:ext cx="5440101" cy="1435261"/>
          </a:xfrm>
        </p:spPr>
        <p:txBody>
          <a:bodyPr/>
          <a:lstStyle/>
          <a:p>
            <a:r>
              <a:rPr lang="en-US" dirty="0">
                <a:latin typeface="Algerian" panose="04020705040A02060702" pitchFamily="82" charset="0"/>
              </a:rPr>
              <a:t>Future scope</a:t>
            </a:r>
          </a:p>
        </p:txBody>
      </p:sp>
      <p:sp>
        <p:nvSpPr>
          <p:cNvPr id="25" name="Subtitle 24">
            <a:extLst>
              <a:ext uri="{FF2B5EF4-FFF2-40B4-BE49-F238E27FC236}">
                <a16:creationId xmlns:a16="http://schemas.microsoft.com/office/drawing/2014/main" id="{518B68B6-5284-F036-E87F-9BC3A435A7B3}"/>
              </a:ext>
            </a:extLst>
          </p:cNvPr>
          <p:cNvSpPr>
            <a:spLocks noGrp="1"/>
          </p:cNvSpPr>
          <p:nvPr>
            <p:ph type="subTitle" idx="1"/>
          </p:nvPr>
        </p:nvSpPr>
        <p:spPr>
          <a:xfrm>
            <a:off x="960699" y="2233914"/>
            <a:ext cx="5440101" cy="2758710"/>
          </a:xfrm>
        </p:spPr>
        <p:txBody>
          <a:bodyPr/>
          <a:lstStyle/>
          <a:p>
            <a:r>
              <a:rPr lang="en-US" b="0" i="0" dirty="0">
                <a:effectLst/>
                <a:latin typeface="SegoeUIVariable"/>
              </a:rPr>
              <a:t>The future scope for vehicle management system is promising as it can help to improve the efficiency, safety, and sustainability of the transportation industry.</a:t>
            </a:r>
            <a:endParaRPr lang="en-US" dirty="0"/>
          </a:p>
          <a:p>
            <a:pPr marL="342900" indent="-342900">
              <a:buAutoNum type="arabicPeriod"/>
            </a:pPr>
            <a:r>
              <a:rPr lang="en-US" dirty="0"/>
              <a:t>Smart mobility</a:t>
            </a:r>
          </a:p>
          <a:p>
            <a:pPr marL="342900" indent="-342900">
              <a:buAutoNum type="arabicPeriod"/>
            </a:pPr>
            <a:r>
              <a:rPr lang="en-US" dirty="0"/>
              <a:t>Fleet optimization</a:t>
            </a:r>
          </a:p>
          <a:p>
            <a:pPr marL="342900" indent="-342900">
              <a:buAutoNum type="arabicPeriod"/>
            </a:pPr>
            <a:r>
              <a:rPr lang="en-US" dirty="0"/>
              <a:t>Vehicle tracking</a:t>
            </a:r>
          </a:p>
          <a:p>
            <a:pPr marL="342900" indent="-342900">
              <a:buAutoNum type="arabicPeriod"/>
            </a:pPr>
            <a:r>
              <a:rPr lang="en-US" dirty="0"/>
              <a:t>Vehicle data analytics</a:t>
            </a:r>
          </a:p>
          <a:p>
            <a:endParaRPr lang="en-US" dirty="0"/>
          </a:p>
        </p:txBody>
      </p:sp>
      <p:pic>
        <p:nvPicPr>
          <p:cNvPr id="5" name="Picture Placeholder 4">
            <a:extLst>
              <a:ext uri="{FF2B5EF4-FFF2-40B4-BE49-F238E27FC236}">
                <a16:creationId xmlns:a16="http://schemas.microsoft.com/office/drawing/2014/main" id="{25D3E51B-A47E-3111-B4DE-26F9EF6BE2C2}"/>
              </a:ext>
            </a:extLst>
          </p:cNvPr>
          <p:cNvPicPr>
            <a:picLocks noGrp="1" noChangeAspect="1"/>
          </p:cNvPicPr>
          <p:nvPr>
            <p:ph type="pic" sz="quarter" idx="10"/>
          </p:nvPr>
        </p:nvPicPr>
        <p:blipFill>
          <a:blip r:embed="rId2"/>
          <a:srcRect l="18613" r="18613"/>
          <a:stretch>
            <a:fillRect/>
          </a:stretch>
        </p:blipFill>
        <p:spPr/>
      </p:pic>
    </p:spTree>
    <p:extLst>
      <p:ext uri="{BB962C8B-B14F-4D97-AF65-F5344CB8AC3E}">
        <p14:creationId xmlns:p14="http://schemas.microsoft.com/office/powerpoint/2010/main" val="2397583386"/>
      </p:ext>
    </p:extLst>
  </p:cSld>
  <p:clrMapOvr>
    <a:masterClrMapping/>
  </p:clrMapOvr>
</p:sld>
</file>

<file path=ppt/theme/theme1.xml><?xml version="1.0" encoding="utf-8"?>
<a:theme xmlns:a="http://schemas.openxmlformats.org/drawingml/2006/main" name="Office Theme">
  <a:themeElements>
    <a:clrScheme name="Custom 30">
      <a:dk1>
        <a:srgbClr val="000000"/>
      </a:dk1>
      <a:lt1>
        <a:srgbClr val="FFFFFF"/>
      </a:lt1>
      <a:dk2>
        <a:srgbClr val="264653"/>
      </a:dk2>
      <a:lt2>
        <a:srgbClr val="E7E6E6"/>
      </a:lt2>
      <a:accent1>
        <a:srgbClr val="F3EBE8"/>
      </a:accent1>
      <a:accent2>
        <a:srgbClr val="E9C369"/>
      </a:accent2>
      <a:accent3>
        <a:srgbClr val="2A9D8F"/>
      </a:accent3>
      <a:accent4>
        <a:srgbClr val="F3D6CD"/>
      </a:accent4>
      <a:accent5>
        <a:srgbClr val="F3EBE8"/>
      </a:accent5>
      <a:accent6>
        <a:srgbClr val="60717C"/>
      </a:accent6>
      <a:hlink>
        <a:srgbClr val="828683"/>
      </a:hlink>
      <a:folHlink>
        <a:srgbClr val="D08A55"/>
      </a:folHlink>
    </a:clrScheme>
    <a:fontScheme name="Custom 28">
      <a:majorFont>
        <a:latin typeface="Century Gothic"/>
        <a:ea typeface=""/>
        <a:cs typeface=""/>
      </a:majorFont>
      <a:minorFont>
        <a:latin typeface="Univers Condensed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odern-Angles_Win32_CP_v11" id="{557BB2FF-F1F4-4776-80DE-DC11FC14475E}" vid="{E0321167-E0D5-4285-8F17-B2BAD920F1B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4" ma:contentTypeDescription="Create a new document." ma:contentTypeScope="" ma:versionID="2d714a3296df14eba7a100bb665443ca">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49549bf45bfbbfb6cffed527380e77e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1D9A46C-D3F3-4D45-B248-B831C6B5FC85}">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5FA78568-A730-4D3B-A489-FD854E91254A}">
  <ds:schemaRefs>
    <ds:schemaRef ds:uri="http://schemas.microsoft.com/sharepoint/v3/contenttype/forms"/>
  </ds:schemaRefs>
</ds:datastoreItem>
</file>

<file path=customXml/itemProps3.xml><?xml version="1.0" encoding="utf-8"?>
<ds:datastoreItem xmlns:ds="http://schemas.openxmlformats.org/officeDocument/2006/customXml" ds:itemID="{A7D90517-43A3-4BC6-B197-5C7B7D3DBCA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{2D2D6472-547C-4655-8984-A4CC3CA7389B}tf11429527_win32</Template>
  <TotalTime>66</TotalTime>
  <Words>546</Words>
  <Application>Microsoft Office PowerPoint</Application>
  <PresentationFormat>Widescreen</PresentationFormat>
  <Paragraphs>66</Paragraphs>
  <Slides>10</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10</vt:i4>
      </vt:variant>
    </vt:vector>
  </HeadingPairs>
  <TitlesOfParts>
    <vt:vector size="18" baseType="lpstr">
      <vt:lpstr>Algerian</vt:lpstr>
      <vt:lpstr>Arial</vt:lpstr>
      <vt:lpstr>Calibri</vt:lpstr>
      <vt:lpstr>Century Gothic</vt:lpstr>
      <vt:lpstr>Karla</vt:lpstr>
      <vt:lpstr>SegoeUIVariable</vt:lpstr>
      <vt:lpstr>Univers Condensed Light</vt:lpstr>
      <vt:lpstr>Office Theme</vt:lpstr>
      <vt:lpstr>Vehicle Management System</vt:lpstr>
      <vt:lpstr>Agenda</vt:lpstr>
      <vt:lpstr>Introduction </vt:lpstr>
      <vt:lpstr>Abstract  </vt:lpstr>
      <vt:lpstr>Existing &amp; proposed system</vt:lpstr>
      <vt:lpstr>Code and its output</vt:lpstr>
      <vt:lpstr>Meet our team</vt:lpstr>
      <vt:lpstr>conclusion </vt:lpstr>
      <vt:lpstr>Future scope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Vehicle Management System</dc:title>
  <dc:creator>TARANPREET KAUR</dc:creator>
  <cp:lastModifiedBy>TARANPREET KAUR</cp:lastModifiedBy>
  <cp:revision>1</cp:revision>
  <dcterms:created xsi:type="dcterms:W3CDTF">2023-12-05T01:20:26Z</dcterms:created>
  <dcterms:modified xsi:type="dcterms:W3CDTF">2023-12-05T02:26:27Z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